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C6A332-F2DA-449F-A7E7-AFEF9BF527A1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9F862E-DB59-4A8D-8BD4-61D811B36F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058" y="0"/>
          <a:ext cx="9146118" cy="6858000"/>
        </p:xfrm>
        <a:graphic>
          <a:graphicData uri="http://schemas.openxmlformats.org/presentationml/2006/ole">
            <p:oleObj spid="_x0000_s1026" name="Презентация" r:id="rId3" imgW="4569445" imgH="3426611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1680" y="2708920"/>
            <a:ext cx="5472608" cy="2554545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Гласный звук</a:t>
            </a:r>
            <a:endParaRPr lang="ru-RU" sz="8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64488" cy="34038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2" name="Picture 4" descr="http://fotohomka.ru/images/Jan/09/7d76e137afba9c87312b3ff73ab13a12/min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38500"/>
            <a:ext cx="4857750" cy="3619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064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6064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6064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6064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omsklekar.ru/fck_editor_files/Image/3(54)/kapus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2695575" cy="2638426"/>
          </a:xfrm>
          <a:prstGeom prst="rect">
            <a:avLst/>
          </a:prstGeom>
          <a:noFill/>
        </p:spPr>
      </p:pic>
      <p:pic>
        <p:nvPicPr>
          <p:cNvPr id="33796" name="Picture 4" descr="http://lit-dety.ru/wp-content/uploads/2012/10/arb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696" y="692696"/>
            <a:ext cx="2948304" cy="27630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357301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57301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57301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357301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29600" y="357301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365103"/>
            <a:ext cx="4427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б у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hudopredki.ru/uploads/posts/2009-11/1258550804_a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08720"/>
            <a:ext cx="2381250" cy="25717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00506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00506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00506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00506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00506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00506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400506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941168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 </a:t>
            </a:r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 л о к о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ldorado.ru/photos/71/new_71088188_l_57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4762500" cy="38290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2514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2514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72514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72514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517231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 </a:t>
            </a:r>
            <a:r>
              <a:rPr lang="ru-RU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</a:t>
            </a:r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wonderstrike.net/ru/images/snal/super_ultra_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00276">
            <a:off x="944731" y="1775633"/>
            <a:ext cx="8106224" cy="18998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14908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14908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14908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14908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14908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14908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869160"/>
            <a:ext cx="55439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8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sz="8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 ч к а</a:t>
            </a:r>
            <a:endParaRPr lang="ru-RU" sz="80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7"/>
            <a:ext cx="23762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</a:t>
            </a:r>
          </a:p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Лы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Лэ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2587" y="836712"/>
            <a:ext cx="133882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Ну </a:t>
            </a:r>
          </a:p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Ны</a:t>
            </a:r>
            <a:endParaRPr lang="ru-RU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</a:t>
            </a:r>
          </a:p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Нэ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836713"/>
            <a:ext cx="288032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</a:t>
            </a:r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</a:t>
            </a:r>
          </a:p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</a:t>
            </a:r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Кы</a:t>
            </a:r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Ки</a:t>
            </a:r>
          </a:p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Кэ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876425"/>
            <a:ext cx="9067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963" y="1908175"/>
            <a:ext cx="571976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6713" y="2079625"/>
            <a:ext cx="10461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1296988" y="314325"/>
            <a:ext cx="6823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hlink"/>
                </a:solidFill>
              </a:rPr>
              <a:t>Какие звуки услышали?</a:t>
            </a:r>
          </a:p>
          <a:p>
            <a:pPr>
              <a:spcBef>
                <a:spcPct val="50000"/>
              </a:spcBef>
            </a:pPr>
            <a:r>
              <a:rPr lang="ru-RU" sz="4000">
                <a:solidFill>
                  <a:schemeClr val="hlink"/>
                </a:solidFill>
              </a:rPr>
              <a:t> Как они произносятся?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756410__bobcat_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062163"/>
            <a:ext cx="73279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1035050" y="2368550"/>
            <a:ext cx="3176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Произнеси слово, найди гласный звук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sihirperisicom-makro-macro%20(36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0" y="2185988"/>
            <a:ext cx="59213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AutoShape 6"/>
          <p:cNvSpPr>
            <a:spLocks noChangeArrowheads="1"/>
          </p:cNvSpPr>
          <p:nvPr/>
        </p:nvSpPr>
        <p:spPr bwMode="auto">
          <a:xfrm>
            <a:off x="2089150" y="5622925"/>
            <a:ext cx="5240338" cy="558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8" descr="02labgi0l1268184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304800"/>
            <a:ext cx="7620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963738" y="5246688"/>
            <a:ext cx="536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Составь предложения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f102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2850" y="2187575"/>
            <a:ext cx="60198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artl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425" y="2055813"/>
            <a:ext cx="69421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xleb-posle-vypech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3813" y="2160588"/>
            <a:ext cx="6421437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ra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2225" y="2354263"/>
            <a:ext cx="6096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82700" y="955675"/>
            <a:ext cx="645636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0000"/>
                </a:solidFill>
              </a:rPr>
              <a:t>РЕЧЕВАЯ РАЗМИНКА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600" b="1" dirty="0"/>
              <a:t>Голосом покажите как: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Кричат от испуга (а-а-а-а);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Кричат, когда потерялись в лесу (ау-ау-ау);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Как воет волк; (</a:t>
            </a:r>
            <a:r>
              <a:rPr lang="ru-RU" sz="24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ууу-ууу</a:t>
            </a: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);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Как визжат поросята; (и-и-и-и-);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Позовите человека, который далеко (эй – эй-эй)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endParaRPr lang="ru-RU" sz="2400" dirty="0">
              <a:solidFill>
                <a:srgbClr val="7030A0"/>
              </a:solidFill>
              <a:latin typeface="a_CooperBlackNr" panose="0208090404030B020404" pitchFamily="18" charset="-5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6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-med.ru/flower/m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20688"/>
            <a:ext cx="3384376" cy="489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70892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08920"/>
            <a:ext cx="93610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70892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3429000"/>
            <a:ext cx="1008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7" y="3356992"/>
            <a:ext cx="10081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9" y="3429000"/>
            <a:ext cx="1008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img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641262">
            <a:off x="6477413" y="3849953"/>
            <a:ext cx="2134979" cy="294916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yfamilydoctor.ru/wp-content/uploads/2014/12/nose-272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2590800" cy="2381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57301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57301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57301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09121"/>
            <a:ext cx="1008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80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7" y="4509120"/>
            <a:ext cx="9361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80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3" y="4509120"/>
            <a:ext cx="10801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8000" b="0" cap="none" spc="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img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890517" y="2369509"/>
            <a:ext cx="2439747" cy="32866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stihi.ru/pics/2014/12/17/7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762500" cy="36004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22108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22108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22108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4941168"/>
            <a:ext cx="1008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7" y="4941168"/>
            <a:ext cx="1008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1" y="4941168"/>
            <a:ext cx="10801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img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622551">
            <a:off x="6226673" y="3710352"/>
            <a:ext cx="2519423" cy="30291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omens.ru/uploads/images/00/00/04/2010/11/26/df9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796" y="404664"/>
            <a:ext cx="3519786" cy="24791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50100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50100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4365103"/>
            <a:ext cx="9361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1" y="4365105"/>
            <a:ext cx="9361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5" y="4293096"/>
            <a:ext cx="9361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img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58123" y="2340248"/>
            <a:ext cx="2636312" cy="338794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ic.kulinarika.ru/media/cache/popup_image/u/image/product/27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3583253" cy="2687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64502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64502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64502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09120"/>
            <a:ext cx="30243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к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img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353709">
            <a:off x="5783793" y="2894185"/>
            <a:ext cx="2825251" cy="37726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opisanie-kartin.com/uploads6/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4704"/>
            <a:ext cx="5048250" cy="3238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22108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22108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221088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5013177"/>
            <a:ext cx="2808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лес</a:t>
            </a:r>
            <a:endParaRPr lang="ru-RU" sz="80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img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00112" y="3889121"/>
            <a:ext cx="2186560" cy="28504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125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Поток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Сокровище</cp:lastModifiedBy>
  <cp:revision>28</cp:revision>
  <dcterms:created xsi:type="dcterms:W3CDTF">2015-09-20T03:40:33Z</dcterms:created>
  <dcterms:modified xsi:type="dcterms:W3CDTF">2016-09-25T14:15:49Z</dcterms:modified>
</cp:coreProperties>
</file>