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149F665-98C3-44A1-8547-AAC3D3A15E99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771D8F7-497D-4F6E-8DCE-08EADF8EBB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49F665-98C3-44A1-8547-AAC3D3A15E99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71D8F7-497D-4F6E-8DCE-08EADF8EBB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49F665-98C3-44A1-8547-AAC3D3A15E99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71D8F7-497D-4F6E-8DCE-08EADF8EBB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49F665-98C3-44A1-8547-AAC3D3A15E99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71D8F7-497D-4F6E-8DCE-08EADF8EBB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49F665-98C3-44A1-8547-AAC3D3A15E99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71D8F7-497D-4F6E-8DCE-08EADF8EBB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49F665-98C3-44A1-8547-AAC3D3A15E99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71D8F7-497D-4F6E-8DCE-08EADF8EBB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49F665-98C3-44A1-8547-AAC3D3A15E99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71D8F7-497D-4F6E-8DCE-08EADF8EBB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49F665-98C3-44A1-8547-AAC3D3A15E99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71D8F7-497D-4F6E-8DCE-08EADF8EBB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49F665-98C3-44A1-8547-AAC3D3A15E99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71D8F7-497D-4F6E-8DCE-08EADF8EBB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149F665-98C3-44A1-8547-AAC3D3A15E99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71D8F7-497D-4F6E-8DCE-08EADF8EBB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149F665-98C3-44A1-8547-AAC3D3A15E99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771D8F7-497D-4F6E-8DCE-08EADF8EBB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149F665-98C3-44A1-8547-AAC3D3A15E99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771D8F7-497D-4F6E-8DCE-08EADF8EBB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5.png"/><Relationship Id="rId5" Type="http://schemas.openxmlformats.org/officeDocument/2006/relationships/slide" Target="slide2.xml"/><Relationship Id="rId4" Type="http://schemas.openxmlformats.org/officeDocument/2006/relationships/image" Target="../media/image4.jpe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Знакомство с буквой </a:t>
            </a:r>
            <a:r>
              <a:rPr lang="ru-RU" dirty="0" err="1" smtClean="0"/>
              <a:t>Э,э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Ирина\Desktop\Новая папка (2)\Отсканировано 08.10.2014 21-38 (2)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424936" cy="619283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91680" y="4869160"/>
            <a:ext cx="864096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627784" y="4869160"/>
            <a:ext cx="64807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347864" y="4869160"/>
            <a:ext cx="79208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211960" y="4869160"/>
            <a:ext cx="792088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076056" y="4869160"/>
            <a:ext cx="64807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f8880777b9f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429124" y="1500174"/>
            <a:ext cx="2057991" cy="1175996"/>
          </a:xfrm>
          <a:prstGeom prst="rect">
            <a:avLst/>
          </a:prstGeom>
        </p:spPr>
      </p:pic>
      <p:pic>
        <p:nvPicPr>
          <p:cNvPr id="5" name="Рисунок 4" descr="Рисунок45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786182" y="3286124"/>
            <a:ext cx="3786214" cy="283966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" name="Рисунок 5" descr="ButtonCrysTR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72462" y="5643578"/>
            <a:ext cx="785818" cy="785818"/>
          </a:xfrm>
          <a:prstGeom prst="rect">
            <a:avLst/>
          </a:prstGeom>
        </p:spPr>
      </p:pic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7" cstate="print"/>
          <a:stretch>
            <a:fillRect/>
          </a:stretch>
        </p:blipFill>
        <p:spPr>
          <a:xfrm>
            <a:off x="7072330" y="1857364"/>
            <a:ext cx="276225" cy="2762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15140" y="571480"/>
            <a:ext cx="1021433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6000" b="1" dirty="0" smtClean="0"/>
              <a:t>[</a:t>
            </a:r>
            <a:r>
              <a:rPr lang="ru-RU" sz="6000" b="1" dirty="0" smtClean="0"/>
              <a:t>э</a:t>
            </a:r>
            <a:r>
              <a:rPr lang="en-US" sz="6000" b="1" dirty="0" smtClean="0"/>
              <a:t>]</a:t>
            </a:r>
            <a:endParaRPr lang="ru-RU" sz="6000" b="1" dirty="0"/>
          </a:p>
        </p:txBody>
      </p:sp>
      <p:pic>
        <p:nvPicPr>
          <p:cNvPr id="9" name="Рисунок 8" descr="runway-moscow-underground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500034" y="2928934"/>
            <a:ext cx="2643206" cy="3526037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0" name="Рисунок 9" descr="283030224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0"/>
            <a:ext cx="2736304" cy="2736304"/>
          </a:xfrm>
          <a:prstGeom prst="rect">
            <a:avLst/>
          </a:prstGeom>
        </p:spPr>
      </p:pic>
    </p:spTree>
  </p:cSld>
  <p:clrMapOvr>
    <a:masterClrMapping/>
  </p:clrMapOvr>
  <p:transition advClick="0">
    <p:zo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Ирина\Desktop\Новая папка (2)\Отсканировано 08.10.2014 21-38 (2)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424936" cy="619283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91680" y="4869160"/>
            <a:ext cx="864096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627784" y="4869160"/>
            <a:ext cx="64807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347864" y="4869160"/>
            <a:ext cx="79208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211960" y="4869160"/>
            <a:ext cx="792088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076056" y="4869160"/>
            <a:ext cx="64807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835696" y="4797152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э</a:t>
            </a:r>
            <a:endParaRPr lang="ru-RU" sz="6000" dirty="0"/>
          </a:p>
        </p:txBody>
      </p:sp>
      <p:sp>
        <p:nvSpPr>
          <p:cNvPr id="12" name="TextBox 11"/>
          <p:cNvSpPr txBox="1"/>
          <p:nvPr/>
        </p:nvSpPr>
        <p:spPr>
          <a:xfrm>
            <a:off x="4211960" y="4725144"/>
            <a:ext cx="5760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/>
              <a:t>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Ирина\Desktop\Новая папка (2)\Отсканировано 08.10.2014 21-38 (3)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8280919" cy="590465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940152" y="4077072"/>
            <a:ext cx="9144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876256" y="4077072"/>
            <a:ext cx="79208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668344" y="4077072"/>
            <a:ext cx="72008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228184" y="4005064"/>
            <a:ext cx="4320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э</a:t>
            </a:r>
            <a:endParaRPr lang="ru-RU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7812360" y="4077072"/>
            <a:ext cx="576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о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4" descr="3BEE638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260350"/>
            <a:ext cx="705485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9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284663" y="5589588"/>
            <a:ext cx="504825" cy="504825"/>
          </a:xfrm>
          <a:prstGeom prst="actionButtonBlank">
            <a:avLst/>
          </a:prstGeom>
          <a:solidFill>
            <a:srgbClr val="FF4F4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7590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331913" y="5589588"/>
            <a:ext cx="504825" cy="504825"/>
          </a:xfrm>
          <a:prstGeom prst="actionButtonBlank">
            <a:avLst/>
          </a:prstGeom>
          <a:solidFill>
            <a:srgbClr val="FF4F4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7591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Line 4"/>
          <p:cNvSpPr>
            <a:spLocks noChangeShapeType="1"/>
          </p:cNvSpPr>
          <p:nvPr/>
        </p:nvSpPr>
        <p:spPr bwMode="auto">
          <a:xfrm>
            <a:off x="468313" y="47625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61445" name="Picture 5" descr="3BEE638C"/>
          <p:cNvPicPr>
            <a:picLocks noChangeAspect="1" noChangeArrowheads="1"/>
          </p:cNvPicPr>
          <p:nvPr/>
        </p:nvPicPr>
        <p:blipFill>
          <a:blip r:embed="rId2" cstate="print"/>
          <a:srcRect t="8414" r="64542"/>
          <a:stretch>
            <a:fillRect/>
          </a:stretch>
        </p:blipFill>
        <p:spPr bwMode="auto">
          <a:xfrm>
            <a:off x="2484438" y="549275"/>
            <a:ext cx="2998787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AutoShape 3"/>
          <p:cNvSpPr>
            <a:spLocks noChangeArrowheads="1"/>
          </p:cNvSpPr>
          <p:nvPr/>
        </p:nvSpPr>
        <p:spPr bwMode="auto">
          <a:xfrm>
            <a:off x="3851275" y="1773238"/>
            <a:ext cx="357188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446" name="AutoShape 6"/>
          <p:cNvSpPr>
            <a:spLocks noChangeArrowheads="1"/>
          </p:cNvSpPr>
          <p:nvPr/>
        </p:nvSpPr>
        <p:spPr bwMode="auto">
          <a:xfrm>
            <a:off x="3851275" y="3573463"/>
            <a:ext cx="357188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447" name="Line 7"/>
          <p:cNvSpPr>
            <a:spLocks noChangeShapeType="1"/>
          </p:cNvSpPr>
          <p:nvPr/>
        </p:nvSpPr>
        <p:spPr bwMode="auto">
          <a:xfrm>
            <a:off x="468313" y="234950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448" name="Line 8"/>
          <p:cNvSpPr>
            <a:spLocks noChangeShapeType="1"/>
          </p:cNvSpPr>
          <p:nvPr/>
        </p:nvSpPr>
        <p:spPr bwMode="auto">
          <a:xfrm>
            <a:off x="468313" y="6237288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449" name="Line 9"/>
          <p:cNvSpPr>
            <a:spLocks noChangeShapeType="1"/>
          </p:cNvSpPr>
          <p:nvPr/>
        </p:nvSpPr>
        <p:spPr bwMode="auto">
          <a:xfrm>
            <a:off x="323850" y="429260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61442" name="Picture 2" descr="karand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820721" flipV="1">
            <a:off x="6443663" y="4581525"/>
            <a:ext cx="1944687" cy="511175"/>
          </a:xfrm>
          <a:prstGeom prst="rect">
            <a:avLst/>
          </a:prstGeom>
          <a:noFill/>
        </p:spPr>
      </p:pic>
      <p:sp>
        <p:nvSpPr>
          <p:cNvPr id="61450" name="AutoShape 10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45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24750" y="6165850"/>
            <a:ext cx="576263" cy="503238"/>
          </a:xfrm>
          <a:prstGeom prst="actionButtonReturn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27153 -0.446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" y="-2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153 -0.44634 C -0.26875 -0.45351 -0.26597 -0.46045 -0.26042 -0.46808 C -0.25486 -0.47572 -0.24393 -0.48635 -0.23854 -0.4919 C -0.23316 -0.49745 -0.23195 -0.49699 -0.22761 -0.50092 C -0.22327 -0.50486 -0.21962 -0.51179 -0.2125 -0.51549 C -0.20538 -0.51919 -0.19375 -0.52289 -0.18507 -0.52289 C -0.17639 -0.52289 -0.16754 -0.51943 -0.16042 -0.51549 C -0.1533 -0.51156 -0.1474 -0.50486 -0.14271 -0.49907 C -0.13802 -0.49329 -0.1349 -0.48797 -0.13177 -0.48103 C -0.12865 -0.4741 -0.12552 -0.4667 -0.12344 -0.45721 C -0.12136 -0.44773 -0.12031 -0.43987 -0.11945 -0.42437 C -0.11858 -0.40888 -0.11788 -0.38344 -0.11806 -0.36424 C -0.11823 -0.34505 -0.11788 -0.33164 -0.12084 -0.30943 C -0.12379 -0.28723 -0.13056 -0.25532 -0.13577 -0.23103 C -0.14097 -0.20675 -0.14636 -0.18478 -0.15226 -0.1635 C -0.15816 -0.14223 -0.16493 -0.12211 -0.17153 -0.10314 C -0.17813 -0.08418 -0.18386 -0.06961 -0.19202 -0.05018 C -0.20018 -0.03076 -0.21059 -0.00647 -0.22084 0.01365 C -0.23108 0.03377 -0.24427 0.05527 -0.25365 0.07008 C -0.26302 0.08488 -0.26875 0.09205 -0.27691 0.10292 C -0.28507 0.11378 -0.29219 0.12627 -0.30295 0.13576 C -0.31372 0.14524 -0.33004 0.15634 -0.34132 0.15958 C -0.35261 0.16281 -0.36215 0.15888 -0.37014 0.15588 C -0.37813 0.15287 -0.38403 0.14801 -0.38924 0.14131 C -0.39445 0.1346 -0.39809 0.1235 -0.40156 0.11587 C -0.40504 0.10823 -0.40747 0.10199 -0.40972 0.09575 " pathEditMode="relative" rAng="0" ptsTypes="aaaaaaaaaaaaaaaaaaaaaaaaaA">
                                      <p:cBhvr>
                                        <p:cTn id="10" dur="5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2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972 0.09574 C -0.35261 -0.02174 -0.29531 -0.1383 -0.27153 -0.1840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1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153 -0.18409 C -0.21788 -0.18108 -0.16423 -0.17784 -0.14271 -0.1766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42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21</TotalTime>
  <Words>12</Words>
  <Application>Microsoft Office PowerPoint</Application>
  <PresentationFormat>Экран (4:3)</PresentationFormat>
  <Paragraphs>6</Paragraphs>
  <Slides>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Открытая</vt:lpstr>
      <vt:lpstr>Знакомство с буквой Э,э.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Знакомство с буквой Э,э.</dc:title>
  <dc:creator>RePack by SPecialiST</dc:creator>
  <cp:lastModifiedBy>Сокровище</cp:lastModifiedBy>
  <cp:revision>5</cp:revision>
  <dcterms:created xsi:type="dcterms:W3CDTF">2014-10-08T17:43:45Z</dcterms:created>
  <dcterms:modified xsi:type="dcterms:W3CDTF">2016-10-10T13:03:48Z</dcterms:modified>
</cp:coreProperties>
</file>