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  <p:sldId id="280" r:id="rId5"/>
    <p:sldId id="261" r:id="rId6"/>
    <p:sldId id="259" r:id="rId7"/>
    <p:sldId id="257" r:id="rId8"/>
    <p:sldId id="277" r:id="rId9"/>
    <p:sldId id="271" r:id="rId10"/>
    <p:sldId id="275" r:id="rId11"/>
    <p:sldId id="263" r:id="rId12"/>
    <p:sldId id="262" r:id="rId13"/>
    <p:sldId id="264" r:id="rId14"/>
    <p:sldId id="276" r:id="rId15"/>
    <p:sldId id="265" r:id="rId16"/>
    <p:sldId id="272" r:id="rId17"/>
    <p:sldId id="268" r:id="rId18"/>
    <p:sldId id="266" r:id="rId19"/>
    <p:sldId id="273" r:id="rId20"/>
    <p:sldId id="274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FF3F-F85A-4FD8-9B3B-CA5851D87BB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7CD3-E5DF-4A4A-A78D-02CBB76F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1%20&#1089;&#1077;&#1085;&#1090;&#1103;&#1073;&#1088;&#1103;\&#1056;&#1072;&#1079;&#1084;&#1080;&#1085;&#1082;&#1072;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1255025">
            <a:off x="1264537" y="1554372"/>
            <a:ext cx="68240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1368152" cy="180347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6429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60848"/>
            <a:ext cx="1512168" cy="17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54360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149080"/>
            <a:ext cx="775596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0972 C 0.04705 -0.02292 0.05139 -0.02199 0.06094 -0.02523 C 0.07066 -0.02361 0.08038 -0.02292 0.08993 -0.02014 C 0.10156 -0.01667 0.10764 0.01574 0.11493 0.0287 C 0.11215 0.03981 0.11337 0.04259 0.12066 0.04907 C 0.15469 0.04537 0.18507 0.03333 0.21684 0.01828 C 0.21875 0.02176 0.22136 0.02477 0.22257 0.0287 C 0.23333 0.06111 0.21684 0.02615 0.2283 0.04907 C 0.22899 0.05162 0.2283 0.05578 0.23021 0.05694 C 0.23698 0.06065 0.23993 0.04977 0.24375 0.04653 C 0.24618 0.04444 0.25521 0.04051 0.25903 0.03889 C 0.26042 0.03541 0.26024 0.02963 0.26302 0.0287 C 0.26528 0.02801 0.26597 0.03356 0.26684 0.03634 C 0.27205 0.05231 0.27049 0.07129 0.27448 0.08773 C 0.28646 0.08333 0.28004 0.0868 0.29375 0.07477 C 0.29566 0.07315 0.29722 0.07014 0.29948 0.06967 C 0.3033 0.06875 0.30712 0.06805 0.31094 0.06713 C 0.31962 0.06134 0.32691 0.05833 0.33594 0.0544 C 0.3441 0.06134 0.34722 0.06203 0.35712 0.06203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486 C -0.02657 -0.03079 -0.05296 -0.0662 -0.06372 -0.07477 C -0.07448 -0.08333 -0.04671 -0.07292 -0.06528 -0.04653 C -0.08386 -0.02014 -0.15139 0.08264 -0.17553 0.08426 C -0.19966 0.08588 -0.20122 -0.01551 -0.21025 -0.03634 C -0.21928 -0.05718 -0.22362 -0.04236 -0.22987 -0.04144 C -0.23629 -0.04051 -0.24428 -0.03611 -0.24809 -0.03102 C -0.25191 -0.02593 -0.25278 -0.01412 -0.25261 -0.01065 " pathEditMode="relative" rAng="0" ptsTypes="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500063"/>
          <a:ext cx="8001088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72"/>
                <a:gridCol w="2000272"/>
                <a:gridCol w="2000272"/>
                <a:gridCol w="2000272"/>
              </a:tblGrid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жар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шар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кашка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каска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жил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шил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мишка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миска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жест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шест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крыша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крыса</a:t>
                      </a:r>
                      <a:endParaRPr lang="ru-RU" sz="3600" b="1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сажа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Саша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шутки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сутки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50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78593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178593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78593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72250" y="178593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5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7225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я\Desktop\1191269027_c4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428503" cy="32129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6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шки        ма</a:t>
            </a:r>
            <a:r>
              <a:rPr lang="ru-RU" sz="6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6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</a:t>
            </a:r>
          </a:p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</a:t>
            </a:r>
            <a:r>
              <a:rPr lang="ru-RU" sz="6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6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      камы</a:t>
            </a:r>
            <a:r>
              <a:rPr lang="ru-RU" sz="6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6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4433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u="sng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72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пиши с буквой   </a:t>
            </a:r>
            <a:r>
              <a:rPr lang="ru-RU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</p:txBody>
      </p:sp>
      <p:pic>
        <p:nvPicPr>
          <p:cNvPr id="5123" name="Picture 3" descr="C:\Users\надя\Desktop\c543578022a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81128"/>
            <a:ext cx="2088232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4608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интересно</a:t>
            </a:r>
          </a:p>
        </p:txBody>
      </p:sp>
      <p:pic>
        <p:nvPicPr>
          <p:cNvPr id="6147" name="Picture 3" descr="C:\Users\надя\Desktop\riba-ersh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302433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надя\Desktop\0_18cf49_aaad609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744416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надя\Desktop\p43_image1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439248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980728"/>
            <a:ext cx="4104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  ёрш</a:t>
            </a:r>
            <a:endPara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803" y="260648"/>
            <a:ext cx="55406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3068960"/>
            <a:ext cx="13859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7529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700808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2757" y="3244334"/>
            <a:ext cx="49984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МАШИНА</a:t>
            </a:r>
          </a:p>
        </p:txBody>
      </p:sp>
      <p:pic>
        <p:nvPicPr>
          <p:cNvPr id="6" name="Picture 2" descr="C:\Program Files\Microsoft Office\Media\CntCD1\ClipArt3\j02329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151216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надя\Desktop\MtG9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252028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9_1_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920" y="0"/>
            <a:ext cx="304272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 с одноклассниками 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5486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дружу.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воздухом …</a:t>
            </a:r>
            <a:endParaRPr lang="ru-RU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1247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дышу.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на солнышке …</a:t>
            </a:r>
          </a:p>
          <a:p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7008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лежу.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3488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прощения …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23488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прошу.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8529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гости приходили …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28529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Саша, Даша, Маша.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Божьи коровки – это …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33569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8610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Папа в шкаф вкрутил …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8610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шуруп.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5091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читаю … </a:t>
            </a:r>
            <a:endParaRPr lang="ru-RU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45091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адя\Desktop\z107634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376264" cy="2193032"/>
          </a:xfrm>
          <a:prstGeom prst="rect">
            <a:avLst/>
          </a:prstGeom>
          <a:noFill/>
        </p:spPr>
      </p:pic>
      <p:pic>
        <p:nvPicPr>
          <p:cNvPr id="2054" name="Picture 6" descr="C:\Users\надя\Desktop\1-H-A-L-L-O--2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13784"/>
            <a:ext cx="4052168" cy="1944216"/>
          </a:xfrm>
          <a:prstGeom prst="rect">
            <a:avLst/>
          </a:prstGeom>
          <a:noFill/>
        </p:spPr>
      </p:pic>
      <p:pic>
        <p:nvPicPr>
          <p:cNvPr id="2053" name="Picture 5" descr="C:\Users\надя\Desktop\8749550_1193869117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000">
            <a:off x="5731465" y="3158787"/>
            <a:ext cx="3029322" cy="2046431"/>
          </a:xfrm>
          <a:prstGeom prst="rect">
            <a:avLst/>
          </a:prstGeom>
          <a:noFill/>
        </p:spPr>
      </p:pic>
      <p:pic>
        <p:nvPicPr>
          <p:cNvPr id="2051" name="Picture 3" descr="C:\Users\надя\Desktop\1193869164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597274" cy="25397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06084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06084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надя\Desktop\0_804d4_80fa0530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60648"/>
            <a:ext cx="2520280" cy="23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626469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</a:p>
        </p:txBody>
      </p:sp>
      <p:pic>
        <p:nvPicPr>
          <p:cNvPr id="8195" name="Picture 3" descr="C:\Users\надя\Desktop\deti_tanets_w200_h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1872208" cy="1944216"/>
          </a:xfrm>
          <a:prstGeom prst="rect">
            <a:avLst/>
          </a:prstGeom>
          <a:noFill/>
        </p:spPr>
      </p:pic>
      <p:pic>
        <p:nvPicPr>
          <p:cNvPr id="8196" name="Picture 4" descr="C:\Users\надя\Desktop\ljagushono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03437" cy="1481137"/>
          </a:xfrm>
          <a:prstGeom prst="rect">
            <a:avLst/>
          </a:prstGeom>
          <a:noFill/>
        </p:spPr>
      </p:pic>
      <p:pic>
        <p:nvPicPr>
          <p:cNvPr id="8197" name="Picture 5" descr="C:\Users\надя\Desktop\5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08720"/>
            <a:ext cx="3246120" cy="434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надя\Desktop\untitle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68760"/>
            <a:ext cx="216024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9" name="Picture 7" descr="C:\Users\надя\Desktop\9-300x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509120"/>
            <a:ext cx="2088232" cy="2202557"/>
          </a:xfrm>
          <a:prstGeom prst="rect">
            <a:avLst/>
          </a:prstGeom>
          <a:noFill/>
        </p:spPr>
      </p:pic>
      <p:pic>
        <p:nvPicPr>
          <p:cNvPr id="8200" name="Picture 8" descr="C:\Users\надя\Desktop\zaryad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00808"/>
            <a:ext cx="2376264" cy="3888432"/>
          </a:xfrm>
          <a:prstGeom prst="rect">
            <a:avLst/>
          </a:prstGeom>
          <a:noFill/>
        </p:spPr>
      </p:pic>
      <p:pic>
        <p:nvPicPr>
          <p:cNvPr id="8201" name="Picture 9" descr="C:\Users\надя\Desktop\0_6f1fa_398c1226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365104"/>
            <a:ext cx="1584176" cy="2160240"/>
          </a:xfrm>
          <a:prstGeom prst="rect">
            <a:avLst/>
          </a:prstGeom>
          <a:noFill/>
        </p:spPr>
      </p:pic>
      <p:pic>
        <p:nvPicPr>
          <p:cNvPr id="12" name="Разм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00089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897122" cy="357301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1600" y="1988840"/>
            <a:ext cx="26348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4248472" cy="292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я\Desktop\24f91ffb8be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339752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820472" cy="283574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со звуком </a:t>
            </a:r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ru-RU" sz="5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Буква Ш</a:t>
            </a:r>
            <a:endParaRPr lang="ru-RU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надя\Desktop\77769789_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00000" flipH="1" flipV="1">
            <a:off x="7051213" y="2227532"/>
            <a:ext cx="1800200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5877272"/>
            <a:ext cx="2880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надя\Desktop\938771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2692638" y="3212587"/>
            <a:ext cx="2966196" cy="1435907"/>
          </a:xfrm>
          <a:prstGeom prst="rect">
            <a:avLst/>
          </a:prstGeom>
          <a:noFill/>
        </p:spPr>
      </p:pic>
      <p:pic>
        <p:nvPicPr>
          <p:cNvPr id="1028" name="Picture 4" descr="C:\Users\надя\Desktop\0_5dc62_77292fba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878856" cy="1512168"/>
          </a:xfrm>
          <a:prstGeom prst="rect">
            <a:avLst/>
          </a:prstGeom>
          <a:noFill/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58" y="332656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960440" cy="52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3356992"/>
            <a:ext cx="2232248" cy="2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4032448" cy="27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619268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Камыш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4  5  1  2  3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982998"/>
            <a:ext cx="662473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мышка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539550" y="1412776"/>
            <a:ext cx="7992889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0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</a:p>
        </p:txBody>
      </p:sp>
      <p:pic>
        <p:nvPicPr>
          <p:cNvPr id="9218" name="Picture 2" descr="C:\Users\надя\Desktop\happy-fac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2352675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1" y="1571612"/>
            <a:ext cx="264320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5357826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70723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500826" y="5000636"/>
            <a:ext cx="285752" cy="214314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357950" y="3000372"/>
            <a:ext cx="285752" cy="214314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285992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429309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2285992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428625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428625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2285992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2285992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429309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29309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96336" y="429309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5729302" y="2557450"/>
            <a:ext cx="985838" cy="1429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514856" y="4629152"/>
            <a:ext cx="985838" cy="1429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4077072"/>
            <a:ext cx="0" cy="10801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893603" y="1893083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976441" y="3968775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5074" y="214311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86512" y="414338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568725" cy="23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:\Users\надя\Desktop\nitky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159000" cy="228600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4283968" y="2276872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07904" y="429309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" grpId="0"/>
      <p:bldP spid="42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4143375"/>
          <a:ext cx="30718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7"/>
                <a:gridCol w="614367"/>
                <a:gridCol w="614367"/>
                <a:gridCol w="614367"/>
                <a:gridCol w="614367"/>
              </a:tblGrid>
              <a:tr h="460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4143375"/>
          <a:ext cx="41434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15"/>
                <a:gridCol w="591915"/>
                <a:gridCol w="591915"/>
                <a:gridCol w="591915"/>
                <a:gridCol w="591915"/>
                <a:gridCol w="591915"/>
                <a:gridCol w="591915"/>
              </a:tblGrid>
              <a:tr h="460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2643188" y="4857750"/>
            <a:ext cx="214312" cy="2143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143750" y="4857750"/>
            <a:ext cx="214313" cy="2143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29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009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92" name="Рисунок 17" descr="колокольч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71475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Рисунок 18" descr="колокольч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71475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71500" y="3500438"/>
            <a:ext cx="6429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14438" y="3500438"/>
            <a:ext cx="642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035969" y="3750469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536532" y="3821906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7845541">
            <a:off x="311944" y="2839244"/>
            <a:ext cx="2090737" cy="2536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7845541">
            <a:off x="5384007" y="2923381"/>
            <a:ext cx="2090738" cy="2536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7845541">
            <a:off x="2070894" y="3413919"/>
            <a:ext cx="1563688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7845541">
            <a:off x="4285456" y="3485357"/>
            <a:ext cx="1563687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7845541">
            <a:off x="7152481" y="3485357"/>
            <a:ext cx="1563687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8" y="3214688"/>
            <a:ext cx="3786187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3" y="3286125"/>
            <a:ext cx="4429125" cy="235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я\Desktop\1bb99c983d1941eb295463e749bfc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328592" cy="504056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1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1872208" cy="20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67745" y="188640"/>
            <a:ext cx="49685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что похожа буква</a:t>
            </a:r>
          </a:p>
        </p:txBody>
      </p:sp>
      <p:pic>
        <p:nvPicPr>
          <p:cNvPr id="2" name="Picture 2" descr="C:\Users\надя\Desktop\a158efed0f19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314056"/>
            <a:ext cx="1967880" cy="2543944"/>
          </a:xfrm>
          <a:prstGeom prst="rect">
            <a:avLst/>
          </a:prstGeom>
          <a:noFill/>
        </p:spPr>
      </p:pic>
      <p:pic>
        <p:nvPicPr>
          <p:cNvPr id="2051" name="Picture 3" descr="C:\Users\надя\Desktop\50d6a640e0a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437112"/>
            <a:ext cx="1956048" cy="2172072"/>
          </a:xfrm>
          <a:prstGeom prst="rect">
            <a:avLst/>
          </a:prstGeom>
          <a:noFill/>
        </p:spPr>
      </p:pic>
      <p:pic>
        <p:nvPicPr>
          <p:cNvPr id="2052" name="Picture 4" descr="C:\Users\надя\Desktop\844187-335b5239702905c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861048"/>
            <a:ext cx="3429000" cy="2996952"/>
          </a:xfrm>
          <a:prstGeom prst="rect">
            <a:avLst/>
          </a:prstGeom>
          <a:noFill/>
        </p:spPr>
      </p:pic>
      <p:pic>
        <p:nvPicPr>
          <p:cNvPr id="2053" name="Picture 5" descr="C:\Users\надя\Desktop\bb_com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480000">
            <a:off x="1331050" y="2320219"/>
            <a:ext cx="2260848" cy="1944216"/>
          </a:xfrm>
          <a:prstGeom prst="rect">
            <a:avLst/>
          </a:prstGeom>
          <a:noFill/>
        </p:spPr>
      </p:pic>
      <p:pic>
        <p:nvPicPr>
          <p:cNvPr id="11" name="Picture 5" descr="статьи 043"/>
          <p:cNvPicPr>
            <a:picLocks noChangeAspect="1" noChangeArrowheads="1"/>
          </p:cNvPicPr>
          <p:nvPr/>
        </p:nvPicPr>
        <p:blipFill>
          <a:blip r:embed="rId9" cstate="print">
            <a:lum bright="12000" contrast="12000"/>
          </a:blip>
          <a:srcRect l="3038" t="7451" r="4959" b="2710"/>
          <a:stretch>
            <a:fillRect/>
          </a:stretch>
        </p:blipFill>
        <p:spPr bwMode="auto">
          <a:xfrm>
            <a:off x="6516216" y="980728"/>
            <a:ext cx="2139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67744" y="1916832"/>
            <a:ext cx="687625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83671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Мышка дом себе нашла,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Мышка добрая была;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доме том в конце концов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Стала множество жильцов.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66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14648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4360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33265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шалаш</a:t>
            </a:r>
            <a:endParaRPr lang="ru-RU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3933056"/>
            <a:ext cx="5040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МЫШКИ И ПЫШКИ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столе лежали пышки,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 углу играли мышки.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б не были здесь мышки,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 б целы эти пышки.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4360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9477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1071563" cy="272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071938"/>
            <a:ext cx="16097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861048"/>
            <a:ext cx="6429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86916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869160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221088"/>
            <a:ext cx="17145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188640"/>
            <a:ext cx="2054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мышка-норушка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744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комар-пискун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764704"/>
            <a:ext cx="1993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заяц-попрыгаец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124744"/>
            <a:ext cx="252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зайчишка- трусишка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412776"/>
            <a:ext cx="2412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 – зубами щелк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3656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волчишка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серый хвостишко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132856"/>
            <a:ext cx="2574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лягушка-попрыгушка</a:t>
            </a:r>
            <a:endParaRPr lang="ru-RU" sz="2000" b="1" dirty="0" smtClean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492896"/>
            <a:ext cx="1580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ежик-ершик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852936"/>
            <a:ext cx="2265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лисичка-сестричка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212976"/>
            <a:ext cx="2328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лисушка-подружка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3573016"/>
            <a:ext cx="212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мишка-топтыжка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193</Words>
  <Application>Microsoft Office PowerPoint</Application>
  <PresentationFormat>Экран (4:3)</PresentationFormat>
  <Paragraphs>81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Знакомство со звуком [ш].  Буква Ш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Ш,ш.  Звук [ш]</dc:title>
  <dc:creator>надя</dc:creator>
  <cp:lastModifiedBy>Сокровище</cp:lastModifiedBy>
  <cp:revision>81</cp:revision>
  <dcterms:created xsi:type="dcterms:W3CDTF">2011-12-20T19:02:03Z</dcterms:created>
  <dcterms:modified xsi:type="dcterms:W3CDTF">2016-12-07T14:21:51Z</dcterms:modified>
</cp:coreProperties>
</file>