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5CC70-78CC-4425-8946-56C944BDB734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2842-EC78-44C5-AF6A-BC93D5135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Знакомство с буквой «</a:t>
            </a:r>
            <a:r>
              <a:rPr lang="ru-RU" dirty="0" err="1" smtClean="0"/>
              <a:t>Щ,щ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900" dirty="0" smtClean="0"/>
              <a:t>Щ -?</a:t>
            </a:r>
            <a:endParaRPr lang="ru-RU" sz="19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72198" y="3929066"/>
          <a:ext cx="154780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02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72198" y="1397000"/>
          <a:ext cx="1547802" cy="146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02"/>
              </a:tblGrid>
              <a:tr h="1460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ПОЧ</a:t>
            </a:r>
          </a:p>
          <a:p>
            <a:r>
              <a:rPr lang="ru-RU" sz="7200" dirty="0" smtClean="0"/>
              <a:t>ДОЧ</a:t>
            </a:r>
          </a:p>
          <a:p>
            <a:r>
              <a:rPr lang="ru-RU" sz="7200" dirty="0" smtClean="0"/>
              <a:t>ТУЧ                    </a:t>
            </a:r>
            <a:r>
              <a:rPr lang="ru-RU" sz="7200" dirty="0" smtClean="0">
                <a:solidFill>
                  <a:srgbClr val="FF0000"/>
                </a:solidFill>
              </a:rPr>
              <a:t>КА</a:t>
            </a:r>
          </a:p>
          <a:p>
            <a:r>
              <a:rPr lang="ru-RU" sz="7200" dirty="0" smtClean="0"/>
              <a:t>НОЧ</a:t>
            </a:r>
            <a:endParaRPr lang="ru-RU" sz="7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571736" y="857232"/>
            <a:ext cx="3786214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71736" y="2214554"/>
            <a:ext cx="364333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28860" y="3500438"/>
            <a:ext cx="38576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643174" y="3714752"/>
            <a:ext cx="364333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ru-RU" sz="7200" dirty="0" smtClean="0"/>
              <a:t>ЩУ</a:t>
            </a:r>
          </a:p>
          <a:p>
            <a:r>
              <a:rPr lang="ru-RU" sz="7200" dirty="0" smtClean="0"/>
              <a:t>ЩЁТ</a:t>
            </a:r>
          </a:p>
          <a:p>
            <a:r>
              <a:rPr lang="ru-RU" sz="7200" dirty="0" smtClean="0"/>
              <a:t>ШАП                    </a:t>
            </a:r>
            <a:r>
              <a:rPr lang="ru-RU" sz="7200" dirty="0" smtClean="0">
                <a:solidFill>
                  <a:srgbClr val="FF0000"/>
                </a:solidFill>
              </a:rPr>
              <a:t>КА</a:t>
            </a:r>
          </a:p>
          <a:p>
            <a:r>
              <a:rPr lang="ru-RU" sz="7200" dirty="0" smtClean="0"/>
              <a:t>ЩЕП</a:t>
            </a:r>
            <a:endParaRPr lang="ru-RU" sz="7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85984" y="928670"/>
            <a:ext cx="4357718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43174" y="2357430"/>
            <a:ext cx="385765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57488" y="3643314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928926" y="3714752"/>
            <a:ext cx="357190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РО</a:t>
            </a:r>
          </a:p>
          <a:p>
            <a:pPr>
              <a:buNone/>
            </a:pPr>
            <a:r>
              <a:rPr lang="ru-RU" sz="8800" dirty="0" smtClean="0"/>
              <a:t>ПИ              </a:t>
            </a:r>
            <a:r>
              <a:rPr lang="ru-RU" sz="8800" dirty="0" smtClean="0">
                <a:solidFill>
                  <a:srgbClr val="FF0000"/>
                </a:solidFill>
              </a:rPr>
              <a:t>ЩА</a:t>
            </a:r>
          </a:p>
          <a:p>
            <a:pPr>
              <a:buNone/>
            </a:pPr>
            <a:r>
              <a:rPr lang="ru-RU" sz="8800" dirty="0" smtClean="0"/>
              <a:t>ЧА</a:t>
            </a:r>
            <a:endParaRPr lang="ru-RU" sz="8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14546" y="1142984"/>
            <a:ext cx="328614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00298" y="2786058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285984" y="2857496"/>
            <a:ext cx="314327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СЛОВО В СЛОВЕ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92D050"/>
                </a:solidFill>
              </a:rPr>
              <a:t>О</a:t>
            </a:r>
            <a:r>
              <a:rPr lang="ru-RU" sz="6600" dirty="0" smtClean="0">
                <a:solidFill>
                  <a:srgbClr val="C00000"/>
                </a:solidFill>
              </a:rPr>
              <a:t>В</a:t>
            </a:r>
            <a:r>
              <a:rPr lang="ru-RU" sz="6600" dirty="0" smtClean="0">
                <a:solidFill>
                  <a:srgbClr val="92D050"/>
                </a:solidFill>
              </a:rPr>
              <a:t>О</a:t>
            </a: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</a:t>
            </a:r>
            <a:r>
              <a:rPr lang="ru-RU" sz="6600" dirty="0" smtClean="0">
                <a:solidFill>
                  <a:srgbClr val="FFC000"/>
                </a:solidFill>
              </a:rPr>
              <a:t>И</a:t>
            </a:r>
          </a:p>
          <a:p>
            <a:pPr>
              <a:buNone/>
            </a:pPr>
            <a:endParaRPr lang="ru-RU" sz="6600" dirty="0"/>
          </a:p>
          <a:p>
            <a:pPr>
              <a:buNone/>
            </a:pP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Подари игрушку.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</a:t>
            </a:r>
            <a:r>
              <a:rPr lang="ru-RU" sz="6000" dirty="0" err="1" smtClean="0"/>
              <a:t>са</a:t>
            </a:r>
            <a:r>
              <a:rPr lang="ru-RU" sz="6000" dirty="0" smtClean="0"/>
              <a:t>       ли       </a:t>
            </a:r>
            <a:r>
              <a:rPr lang="ru-RU" sz="6000" dirty="0" err="1" smtClean="0"/>
              <a:t>кук</a:t>
            </a:r>
            <a:r>
              <a:rPr lang="ru-RU" sz="6000" dirty="0" smtClean="0"/>
              <a:t>   </a:t>
            </a:r>
          </a:p>
          <a:p>
            <a:pPr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</a:t>
            </a:r>
            <a:r>
              <a:rPr lang="ru-RU" sz="6000" dirty="0" err="1" smtClean="0"/>
              <a:t>ла</a:t>
            </a:r>
            <a:r>
              <a:rPr lang="ru-RU" sz="6000" dirty="0"/>
              <a:t> </a:t>
            </a:r>
            <a:r>
              <a:rPr lang="ru-RU" sz="6000" dirty="0" smtClean="0"/>
              <a:t>           </a:t>
            </a:r>
            <a:r>
              <a:rPr lang="ru-RU" sz="6000" dirty="0" err="1" smtClean="0"/>
              <a:t>ма</a:t>
            </a:r>
            <a:r>
              <a:rPr lang="ru-RU" sz="6000" dirty="0" smtClean="0"/>
              <a:t> </a:t>
            </a:r>
            <a:endParaRPr lang="ru-RU" sz="6000" dirty="0"/>
          </a:p>
          <a:p>
            <a:pPr>
              <a:buNone/>
            </a:pPr>
            <a:r>
              <a:rPr lang="ru-RU" sz="6000" dirty="0" smtClean="0"/>
              <a:t>    на     </a:t>
            </a:r>
            <a:r>
              <a:rPr lang="ru-RU" sz="6000" dirty="0" err="1" smtClean="0"/>
              <a:t>ши</a:t>
            </a:r>
            <a:r>
              <a:rPr lang="ru-RU" sz="6000" dirty="0" smtClean="0"/>
              <a:t>       кош     </a:t>
            </a:r>
          </a:p>
          <a:p>
            <a:pPr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   </a:t>
            </a:r>
            <a:r>
              <a:rPr lang="ru-RU" sz="6000" dirty="0" err="1" smtClean="0"/>
              <a:t>ка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Подари игрушку</a:t>
            </a:r>
            <a:endParaRPr lang="ru-RU" dirty="0"/>
          </a:p>
        </p:txBody>
      </p:sp>
      <p:pic>
        <p:nvPicPr>
          <p:cNvPr id="1026" name="Picture 2" descr="C:\Users\user\Pictures\194_2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357298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7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4525963" cy="4525963"/>
          </a:xfrm>
          <a:prstGeom prst="rect">
            <a:avLst/>
          </a:prstGeom>
          <a:noFill/>
        </p:spPr>
      </p:pic>
      <p:pic>
        <p:nvPicPr>
          <p:cNvPr id="2051" name="Picture 3" descr="C:\Users\user\Pictures\246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0"/>
            <a:ext cx="3643326" cy="3500438"/>
          </a:xfrm>
          <a:prstGeom prst="rect">
            <a:avLst/>
          </a:prstGeom>
          <a:noFill/>
        </p:spPr>
      </p:pic>
      <p:pic>
        <p:nvPicPr>
          <p:cNvPr id="2052" name="Picture 4" descr="C:\Users\user\Pictures\702171_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786058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0c2e4293948805ba7a9187b34afdbf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1142984"/>
            <a:ext cx="3714743" cy="3429024"/>
          </a:xfrm>
          <a:prstGeom prst="rect">
            <a:avLst/>
          </a:prstGeom>
          <a:noFill/>
        </p:spPr>
      </p:pic>
      <p:pic>
        <p:nvPicPr>
          <p:cNvPr id="3075" name="Picture 3" descr="C:\Users\user\Pictures\18fcb37416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85728"/>
            <a:ext cx="6096000" cy="1790700"/>
          </a:xfrm>
          <a:prstGeom prst="rect">
            <a:avLst/>
          </a:prstGeom>
          <a:noFill/>
        </p:spPr>
      </p:pic>
      <p:pic>
        <p:nvPicPr>
          <p:cNvPr id="3076" name="Picture 4" descr="C:\Users\user\Pictures\c91e1e43e09196e640cad6c6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500306"/>
            <a:ext cx="7620000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1143008"/>
          </a:xfrm>
        </p:spPr>
        <p:txBody>
          <a:bodyPr/>
          <a:lstStyle/>
          <a:p>
            <a:pPr algn="l"/>
            <a:r>
              <a:rPr lang="ru-RU" dirty="0" smtClean="0"/>
              <a:t>      </a:t>
            </a:r>
            <a:r>
              <a:rPr lang="ru-RU" sz="6600" dirty="0" smtClean="0"/>
              <a:t>Я </a:t>
            </a:r>
            <a:endParaRPr lang="ru-RU" sz="6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475774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548"/>
                <a:gridCol w="951548"/>
                <a:gridCol w="951548"/>
                <a:gridCol w="951548"/>
                <a:gridCol w="951548"/>
              </a:tblGrid>
              <a:tr h="1000132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714884"/>
          <a:ext cx="4548200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640"/>
                <a:gridCol w="909640"/>
                <a:gridCol w="909640"/>
                <a:gridCol w="909640"/>
                <a:gridCol w="909640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000100" y="257174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428728" y="257174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2428860" y="271462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286248" y="5786454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user\Pictures\2230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143248"/>
            <a:ext cx="3143272" cy="2214578"/>
          </a:xfrm>
          <a:prstGeom prst="rect">
            <a:avLst/>
          </a:prstGeom>
          <a:noFill/>
        </p:spPr>
      </p:pic>
      <p:pic>
        <p:nvPicPr>
          <p:cNvPr id="4099" name="Picture 3" descr="C:\Users\user\Pictures\644c443700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42852"/>
            <a:ext cx="364333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Эта </a:t>
            </a:r>
            <a:r>
              <a:rPr lang="ru-RU" dirty="0"/>
              <a:t>буква звонко лает,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битве воина спасает,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Чистит зубы, чистит пол,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в обед — спешит на стол.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Ответ: буква </a:t>
            </a:r>
            <a:r>
              <a:rPr lang="ru-RU" dirty="0" smtClean="0"/>
              <a:t>Щ</a:t>
            </a:r>
            <a:endParaRPr lang="ru-RU" dirty="0"/>
          </a:p>
          <a:p>
            <a:pPr>
              <a:buNone/>
            </a:pPr>
            <a:r>
              <a:rPr lang="ru-RU" dirty="0" smtClean="0"/>
              <a:t>(щенок</a:t>
            </a:r>
            <a:r>
              <a:rPr lang="ru-RU" dirty="0"/>
              <a:t>, щит, щетка, щи)</a:t>
            </a:r>
          </a:p>
        </p:txBody>
      </p:sp>
      <p:pic>
        <p:nvPicPr>
          <p:cNvPr id="5122" name="Picture 2" descr="C:\Users\user\Pictures\alfavit-dlya-detei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428868"/>
            <a:ext cx="4429124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dirty="0" smtClean="0"/>
              <a:t>ЩА  -  ЩУ - ЩИ - ЩЁ  -ЩЕ</a:t>
            </a:r>
            <a:endParaRPr lang="ru-RU" sz="9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ЩЕ-НОК                             ЩЁ-КИ</a:t>
            </a:r>
          </a:p>
          <a:p>
            <a:pPr>
              <a:buNone/>
            </a:pPr>
            <a:r>
              <a:rPr lang="ru-RU" sz="4000" dirty="0" smtClean="0"/>
              <a:t> ЩЁТ-КА                               О-ВО-ЩИ</a:t>
            </a:r>
          </a:p>
          <a:p>
            <a:pPr>
              <a:buNone/>
            </a:pPr>
            <a:r>
              <a:rPr lang="ru-RU" sz="4000" dirty="0" smtClean="0"/>
              <a:t> РО-ЩА                                 ПИ-ЩА</a:t>
            </a:r>
          </a:p>
          <a:p>
            <a:pPr>
              <a:buNone/>
            </a:pPr>
            <a:r>
              <a:rPr lang="ru-RU" sz="4000" dirty="0" smtClean="0"/>
              <a:t> ЧА-ЩА                                  ГУ-ЩА</a:t>
            </a:r>
          </a:p>
          <a:p>
            <a:pPr>
              <a:buNone/>
            </a:pPr>
            <a:r>
              <a:rPr lang="ru-RU" sz="4000" dirty="0" smtClean="0"/>
              <a:t> ЩУ-КА                                  ЩУЧ-КА</a:t>
            </a:r>
          </a:p>
          <a:p>
            <a:pPr>
              <a:buNone/>
            </a:pPr>
            <a:r>
              <a:rPr lang="ru-RU" sz="4000" dirty="0" smtClean="0"/>
              <a:t> ПЛАЩ                                  ЩУП-ЛЫЙ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ЛЕЩ  -   ПОДЛЕЩИК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Знакомство с буквой «Щ,щ»</vt:lpstr>
      <vt:lpstr>Подари игрушку.</vt:lpstr>
      <vt:lpstr>Подари игрушку</vt:lpstr>
      <vt:lpstr>Слайд 4</vt:lpstr>
      <vt:lpstr>Слайд 5</vt:lpstr>
      <vt:lpstr>      Я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НАЙДИ СЛОВО В СЛОВЕ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«Щ,щ»</dc:title>
  <dc:creator>user</dc:creator>
  <cp:lastModifiedBy>Сокровище</cp:lastModifiedBy>
  <cp:revision>7</cp:revision>
  <dcterms:created xsi:type="dcterms:W3CDTF">2014-01-08T16:44:06Z</dcterms:created>
  <dcterms:modified xsi:type="dcterms:W3CDTF">2016-12-11T06:53:47Z</dcterms:modified>
</cp:coreProperties>
</file>