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9" r:id="rId6"/>
    <p:sldId id="268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92D42DC-BCB7-45F4-A9E3-1B51F77C215F}" type="datetimeFigureOut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F79F763-1E6C-4CD0-A17D-FD5806E970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05B4C-7473-41B4-A84F-CC254E29BCD5}" type="datetime1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AEF1E-F3B6-41ED-A86A-BFE079D09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917D5-81EB-474D-9212-11640B3B7AC7}" type="datetime1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FF2D9-0D2A-48A8-9D0A-42E80AC72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22AFA-366F-4E81-8F6C-F08BE8962019}" type="datetime1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0672C-54FF-4B00-B512-FA05D2AE7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82713-9B10-4206-BA0F-AB05E3408836}" type="datetime1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0036F-4AA4-4C1A-A400-A463F4BE3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AC89-9CE1-49E1-BA51-017162C84025}" type="datetime1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A51AD-89CF-4BE5-AEC1-3046113859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0A692-AE72-4E39-A198-876F3DAB86D1}" type="datetime1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1BB35-0A97-4130-84ED-34368FC5D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C723A-B5D9-46F3-A147-30C62091C648}" type="datetime1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DAE71-A297-4C6E-B8EB-BE4BD71889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A189C-45DD-4A15-A8C5-F24E5CCDAF7D}" type="datetime1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81DB-8CD1-4567-A1A9-6C6CF1FC74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3EBC9-9D86-4103-A4FB-399344EA2DE1}" type="datetime1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D2D50-774E-4263-9692-1FBB5D16F1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CF46D-86F8-4ACB-A4F2-7EEFF9458E22}" type="datetime1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296B7-3921-4E43-82BD-F0201254B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30BCD-FEA4-4209-862F-72FB08A85988}" type="datetime1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6ECE5-B841-49BF-9C2A-FB360AF91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E0730D-2A3A-4B74-A002-9D3CA873C6BB}" type="datetime1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70639D-FA9B-46A6-85DD-E47EA8EC3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gif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42938" y="2571750"/>
            <a:ext cx="7772400" cy="1470025"/>
          </a:xfrm>
        </p:spPr>
        <p:txBody>
          <a:bodyPr/>
          <a:lstStyle/>
          <a:p>
            <a:endParaRPr lang="ru-RU" sz="4800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313" y="5500688"/>
            <a:ext cx="6400800" cy="10429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" descr="H:\Documents and Settings\Aida\Рабочий стол\НОвая ГРАФИКА сборник\КАРТИНКИ СБОРНИК_ школьные\6319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3143250"/>
            <a:ext cx="1395412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523248" y="2967335"/>
            <a:ext cx="573323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Урок грамоты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 класс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EB09737-FACF-4A7F-AC56-42A226AA890C}" type="datetime1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76F7EA-67EE-4750-A494-5826FDE04859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3861048"/>
            <a:ext cx="55490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Лес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99792" y="4941168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?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51920" y="4941168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?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4941168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?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13" name="Рисунок 12" descr="2633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764704"/>
            <a:ext cx="3954016" cy="292102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E3EBC9-9D86-4103-A4FB-399344EA2DE1}" type="datetime1">
              <a:rPr lang="ru-RU" smtClean="0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D2D50-774E-4263-9692-1FBB5D16F17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1785918" y="3890664"/>
            <a:ext cx="521497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Лук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5157192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?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5157192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?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5143512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?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10" name="Рисунок 9" descr="3829232-7eb2c1d7e77f402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1124744"/>
            <a:ext cx="3168352" cy="2381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E3EBC9-9D86-4103-A4FB-399344EA2DE1}" type="datetime1">
              <a:rPr lang="ru-RU" smtClean="0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http://aida.ucoz.ru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D2D50-774E-4263-9692-1FBB5D16F17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85853" y="1500174"/>
            <a:ext cx="23006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ЛУК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1500174"/>
            <a:ext cx="16430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ЛЕС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14480" y="2571745"/>
            <a:ext cx="157163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[Л]</a:t>
            </a:r>
            <a:endParaRPr kumimoji="0" lang="ru-RU" sz="80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48064" y="2492896"/>
            <a:ext cx="19288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ru-RU" sz="8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[Л</a:t>
            </a:r>
            <a:r>
              <a:rPr lang="ru-RU" sz="8000" dirty="0" smtClean="0"/>
              <a:t>'</a:t>
            </a:r>
            <a:r>
              <a:rPr kumimoji="0" lang="ru-RU" sz="8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]</a:t>
            </a:r>
            <a:endParaRPr kumimoji="0" lang="ru-RU" sz="80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0800000" flipV="1">
            <a:off x="1619672" y="3861048"/>
            <a:ext cx="21431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ru-RU" sz="8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[У]</a:t>
            </a:r>
            <a:endParaRPr kumimoji="0" lang="ru-RU" sz="80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0800000" flipV="1">
            <a:off x="4932040" y="3717032"/>
            <a:ext cx="200026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kumimoji="0" lang="ru-RU" sz="8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[Э]</a:t>
            </a:r>
            <a:endParaRPr kumimoji="0" lang="ru-RU" sz="80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4932040" y="5085184"/>
            <a:ext cx="200026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kumimoji="0" lang="ru-RU" sz="8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[С]</a:t>
            </a:r>
            <a:endParaRPr kumimoji="0" lang="ru-RU" sz="80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0800000" flipV="1">
            <a:off x="1331640" y="5085184"/>
            <a:ext cx="200026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kumimoji="0" lang="ru-RU" sz="8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[К]</a:t>
            </a:r>
            <a:endParaRPr kumimoji="0" lang="ru-RU" sz="80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452320" y="836712"/>
            <a:ext cx="127150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13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24328" y="3933056"/>
            <a:ext cx="127150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13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296143" y="989112"/>
            <a:ext cx="188865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</a:t>
            </a:r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</a:t>
            </a:r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]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00464" y="4365104"/>
            <a:ext cx="223651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</a:t>
            </a:r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</a:t>
            </a:r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’]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2" name="Рисунок 11" descr="3829232-7eb2c1d7e77f402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196752"/>
            <a:ext cx="2203645" cy="1656184"/>
          </a:xfrm>
          <a:prstGeom prst="rect">
            <a:avLst/>
          </a:prstGeom>
        </p:spPr>
      </p:pic>
      <p:pic>
        <p:nvPicPr>
          <p:cNvPr id="13" name="Рисунок 12" descr="user20972_pic173264_139266166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836712"/>
            <a:ext cx="2340864" cy="2340864"/>
          </a:xfrm>
          <a:prstGeom prst="rect">
            <a:avLst/>
          </a:prstGeom>
        </p:spPr>
      </p:pic>
      <p:pic>
        <p:nvPicPr>
          <p:cNvPr id="14" name="Рисунок 13" descr="kT8oM5jL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980728"/>
            <a:ext cx="2493896" cy="2160240"/>
          </a:xfrm>
          <a:prstGeom prst="rect">
            <a:avLst/>
          </a:prstGeom>
        </p:spPr>
      </p:pic>
      <p:pic>
        <p:nvPicPr>
          <p:cNvPr id="15" name="Рисунок 14" descr="26339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4221088"/>
            <a:ext cx="2394452" cy="1768901"/>
          </a:xfrm>
          <a:prstGeom prst="rect">
            <a:avLst/>
          </a:prstGeom>
        </p:spPr>
      </p:pic>
      <p:pic>
        <p:nvPicPr>
          <p:cNvPr id="16" name="Рисунок 15" descr="funny-lemon-clip-art-images-thecelebritypix-107135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03848" y="4581128"/>
            <a:ext cx="1296144" cy="1620819"/>
          </a:xfrm>
          <a:prstGeom prst="rect">
            <a:avLst/>
          </a:prstGeom>
        </p:spPr>
      </p:pic>
      <p:pic>
        <p:nvPicPr>
          <p:cNvPr id="17" name="Рисунок 16" descr="i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0" y="4233406"/>
            <a:ext cx="2592288" cy="1833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BA189C-45DD-4A15-A8C5-F24E5CCDAF7D}" type="datetime1">
              <a:rPr lang="ru-RU" smtClean="0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781DB-8CD1-4567-A1A9-6C6CF1FC741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37891" name="Picture 3" descr="C:\Documents and Settings\Admin\Мои документы\Загрузки\анимация кошки\37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857364"/>
            <a:ext cx="3333750" cy="2819400"/>
          </a:xfrm>
          <a:prstGeom prst="rect">
            <a:avLst/>
          </a:prstGeom>
          <a:noFill/>
        </p:spPr>
      </p:pic>
      <p:pic>
        <p:nvPicPr>
          <p:cNvPr id="37893" name="Picture 5" descr="C:\Documents and Settings\Admin\Мои документы\Загрузки\анимация кошки\29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4214818"/>
            <a:ext cx="1066800" cy="1095375"/>
          </a:xfrm>
          <a:prstGeom prst="rect">
            <a:avLst/>
          </a:prstGeom>
          <a:noFill/>
        </p:spPr>
      </p:pic>
      <p:pic>
        <p:nvPicPr>
          <p:cNvPr id="37894" name="Picture 6" descr="C:\Documents and Settings\Admin\Мои документы\Загрузки\анимация кошки\19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4929198"/>
            <a:ext cx="1143000" cy="990600"/>
          </a:xfrm>
          <a:prstGeom prst="rect">
            <a:avLst/>
          </a:prstGeom>
          <a:noFill/>
        </p:spPr>
      </p:pic>
      <p:pic>
        <p:nvPicPr>
          <p:cNvPr id="37895" name="Picture 7" descr="C:\Documents and Settings\Admin\Мои документы\Загрузки\анимация кошки\66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1928802"/>
            <a:ext cx="1428750" cy="1400175"/>
          </a:xfrm>
          <a:prstGeom prst="rect">
            <a:avLst/>
          </a:prstGeom>
          <a:noFill/>
        </p:spPr>
      </p:pic>
      <p:pic>
        <p:nvPicPr>
          <p:cNvPr id="37896" name="Picture 8" descr="C:\Documents and Settings\Admin\Мои документы\Загрузки\анимация кошки\439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57950" y="2500306"/>
            <a:ext cx="1943100" cy="1704975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2016813" y="642918"/>
            <a:ext cx="58811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Всего доброго!!!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ач.шк.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нач.шк.4</Template>
  <TotalTime>100</TotalTime>
  <Words>63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нач.шк.4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dc:description>http://aida.ucoz.ru</dc:description>
  <cp:lastModifiedBy>Сокровище</cp:lastModifiedBy>
  <cp:revision>15</cp:revision>
  <dcterms:created xsi:type="dcterms:W3CDTF">2013-09-16T17:27:27Z</dcterms:created>
  <dcterms:modified xsi:type="dcterms:W3CDTF">2016-09-22T16:37:40Z</dcterms:modified>
</cp:coreProperties>
</file>