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6" r:id="rId4"/>
    <p:sldId id="265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99"/>
    <a:srgbClr val="D60093"/>
    <a:srgbClr val="0066CC"/>
    <a:srgbClr val="008000"/>
    <a:srgbClr val="85DFFF"/>
    <a:srgbClr val="FFFF00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2" d="100"/>
          <a:sy n="72" d="100"/>
        </p:scale>
        <p:origin x="-12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5D595F5-152A-490F-A0F6-5482DAB121A9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E5F2E5C-F56C-44B3-8222-2DEF39107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66FADA3-DFD7-4767-BCCC-D59B75B0C0C9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EA39DC9-DB57-45CF-AE30-F93BE0B18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37D6672-4B65-4BB9-9B2F-8EBFE2B3775F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6FFEA03-ABB0-4581-B408-F135F032A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F34A7AC-1E79-483C-9A1D-C1E147E45067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76978AC-1587-4641-832D-ECA30869F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3E16BAF-44E7-4FCF-A7DA-38820E7803E8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37F3350-C5E4-4FC3-BB40-63ADFC2EB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D388C17-4489-4EB5-AB2F-78FBF6CCC7DA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1CD70A3-4273-4DAA-8788-2F4AF3D7E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B8C12F7-1251-4C53-9AC8-83BC8F844773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4434B6B-990E-4028-9402-34566C8DF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EC5ABC8-B499-4175-A5FD-47DCB2435292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C083785-65E6-466B-8275-62B4B5480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65EAD47-A79D-430B-97E2-DEA85A52BE58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1871BFF-26BB-45A4-BECE-62C6D367A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88E1D03-7E5A-4A15-B4A9-A6663A914E2D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8BFBFFE-EA91-4CF5-9265-FF4F1555C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050B9AC-F971-442C-9714-7C08B19E2965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FFE97D6-7599-4256-A256-A63E3C192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988840"/>
            <a:ext cx="763284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Речевая ситуация: обсуждение интересов. Слова, отвечающие на вопросы «кто?», «что?».</a:t>
            </a:r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5292725" y="765175"/>
            <a:ext cx="32226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«Начальная школа 21 века»</a:t>
            </a:r>
          </a:p>
          <a:p>
            <a:r>
              <a:rPr lang="ru-RU">
                <a:latin typeface="Calibri" pitchFamily="34" charset="0"/>
              </a:rPr>
              <a:t>Русский язык </a:t>
            </a:r>
          </a:p>
          <a:p>
            <a:r>
              <a:rPr lang="ru-RU">
                <a:latin typeface="Calibri" pitchFamily="34" charset="0"/>
              </a:rPr>
              <a:t>1 класс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3730625"/>
            <a:ext cx="1749425" cy="276701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285750"/>
            <a:ext cx="2760662" cy="203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328613"/>
            <a:ext cx="4522788" cy="404177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25" y="3638550"/>
            <a:ext cx="4511675" cy="3036888"/>
          </a:xfrm>
          <a:noFill/>
        </p:spPr>
      </p:pic>
      <p:pic>
        <p:nvPicPr>
          <p:cNvPr id="14345" name="Picture 9" descr="882102_otrisovki-domashnih-zhivotny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5425"/>
            <a:ext cx="1943100" cy="1552575"/>
          </a:xfrm>
          <a:prstGeom prst="rect">
            <a:avLst/>
          </a:prstGeom>
          <a:noFill/>
        </p:spPr>
      </p:pic>
      <p:pic>
        <p:nvPicPr>
          <p:cNvPr id="14347" name="Picture 11" descr="89135482_preview_Animashki_na_voennuyu_tematiku_na_prozrachnom_fone__385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1557338"/>
            <a:ext cx="1373187" cy="2016125"/>
          </a:xfrm>
          <a:prstGeom prst="rect">
            <a:avLst/>
          </a:prstGeom>
          <a:noFill/>
        </p:spPr>
      </p:pic>
      <p:pic>
        <p:nvPicPr>
          <p:cNvPr id="14349" name="Picture 13" descr="0_90efe_d16047e8_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3863" y="188913"/>
            <a:ext cx="2370137" cy="3384550"/>
          </a:xfrm>
          <a:prstGeom prst="rect">
            <a:avLst/>
          </a:prstGeom>
          <a:noFill/>
        </p:spPr>
      </p:pic>
      <p:pic>
        <p:nvPicPr>
          <p:cNvPr id="14351" name="Picture 15" descr="1297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4221163"/>
            <a:ext cx="1871663" cy="1752600"/>
          </a:xfrm>
          <a:prstGeom prst="rect">
            <a:avLst/>
          </a:prstGeom>
          <a:noFill/>
        </p:spPr>
      </p:pic>
      <p:pic>
        <p:nvPicPr>
          <p:cNvPr id="14341" name="Picture 5" descr="hello_html_m41f4a4c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5600700"/>
            <a:ext cx="1257300" cy="12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2916238" y="620713"/>
            <a:ext cx="32956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Кто там очень громко лает,</a:t>
            </a:r>
          </a:p>
          <a:p>
            <a:pPr algn="ctr"/>
            <a:r>
              <a:rPr lang="ru-RU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Никого в дом не пускает?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2987675" y="1628775"/>
            <a:ext cx="26289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Злая видимо, однако,</a:t>
            </a:r>
          </a:p>
          <a:p>
            <a:pPr algn="ctr"/>
            <a:r>
              <a:rPr lang="ru-RU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Ведь зовут её –   </a:t>
            </a:r>
          </a:p>
        </p:txBody>
      </p: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2268538" y="2708275"/>
            <a:ext cx="4391025" cy="3916363"/>
            <a:chOff x="1565" y="1570"/>
            <a:chExt cx="2766" cy="2467"/>
          </a:xfrm>
        </p:grpSpPr>
        <p:pic>
          <p:nvPicPr>
            <p:cNvPr id="153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5" y="1570"/>
              <a:ext cx="2766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1" descr="img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5" y="2115"/>
              <a:ext cx="2562" cy="19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420688"/>
            <a:ext cx="9040812" cy="605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244475"/>
            <a:ext cx="7394575" cy="6540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64285">
            <a:off x="931863" y="3703638"/>
            <a:ext cx="6946900" cy="2586037"/>
          </a:xfrm>
          <a:prstGeom prst="rect">
            <a:avLst/>
          </a:prstGeom>
          <a:solidFill>
            <a:srgbClr val="FF9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487363"/>
            <a:ext cx="8839200" cy="476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249238"/>
            <a:ext cx="7931150" cy="66690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273609">
            <a:off x="4305300" y="1976438"/>
            <a:ext cx="43322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булки, плюшки, кекс.</a:t>
            </a:r>
          </a:p>
        </p:txBody>
      </p:sp>
      <p:sp>
        <p:nvSpPr>
          <p:cNvPr id="6" name="TextBox 5"/>
          <p:cNvSpPr txBox="1"/>
          <p:nvPr/>
        </p:nvSpPr>
        <p:spPr>
          <a:xfrm rot="21273609">
            <a:off x="4522788" y="2427288"/>
            <a:ext cx="31940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котят, бабушку.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633413"/>
            <a:ext cx="8856662" cy="23352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2924944"/>
            <a:ext cx="647376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Кекс, хлеб, торт, ещё, или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9275"/>
            <a:ext cx="81597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716338"/>
            <a:ext cx="770413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219700" y="2708275"/>
            <a:ext cx="288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80063" y="4221163"/>
            <a:ext cx="19446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60093"/>
      </a:hlink>
      <a:folHlink>
        <a:srgbClr val="D6009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67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Сокровище</cp:lastModifiedBy>
  <cp:revision>57</cp:revision>
  <dcterms:created xsi:type="dcterms:W3CDTF">2014-07-06T18:18:01Z</dcterms:created>
  <dcterms:modified xsi:type="dcterms:W3CDTF">2017-10-19T17:43:59Z</dcterms:modified>
</cp:coreProperties>
</file>