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2" r:id="rId2"/>
    <p:sldId id="266" r:id="rId3"/>
    <p:sldId id="256" r:id="rId4"/>
    <p:sldId id="257" r:id="rId5"/>
    <p:sldId id="261" r:id="rId6"/>
    <p:sldId id="263" r:id="rId7"/>
    <p:sldId id="258" r:id="rId8"/>
    <p:sldId id="264" r:id="rId9"/>
    <p:sldId id="259" r:id="rId10"/>
    <p:sldId id="265" r:id="rId11"/>
    <p:sldId id="26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2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5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40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8018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7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69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99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4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3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92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5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9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45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3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3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E302-50E8-4A09-9A7F-9E9B0FBAFDD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EAE640-48B2-48B2-A6AA-86843660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5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wargaming.net/time/guns/2/images/6.jpg" TargetMode="External"/><Relationship Id="rId2" Type="http://schemas.openxmlformats.org/officeDocument/2006/relationships/hyperlink" Target="http://i.ytimg.com/vi/yG-hpma00Fo/maxresdefaul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mka36.ru/files/2/5/8/25827/025.png" TargetMode="External"/><Relationship Id="rId4" Type="http://schemas.openxmlformats.org/officeDocument/2006/relationships/hyperlink" Target="https://im1-tub-ru.yandex.net/i?id=6d6a9b92334871e64054908065d5b7ce&amp;n=33&amp;h=215&amp;w=2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799" y="573206"/>
            <a:ext cx="7445203" cy="2306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Урок русского языка в 1 классе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Речевая ситуация: приглашение на экскурсию. Отработка умения задавать вопросы к словам.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УМК «Начальная школа 21 века»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5017661"/>
            <a:ext cx="1046783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4843"/>
            <a:ext cx="8596668" cy="5686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 в тетради на стр. 56 упражнение 5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Зина разделила слова для переноса и допустила три ошибки. Найди ошибки и напиши эти слова правильно.</a:t>
            </a:r>
          </a:p>
          <a:p>
            <a:pPr marL="0" indent="0" algn="ctr">
              <a:buNone/>
            </a:pP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4" name="Picture 6" descr="http://areopag.ucoz.ru/_fr/0/s5128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68" y="325053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55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fs.nashaucheba.ru/tw_files2/urls_3/1362/d-1361137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57" y="46196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30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i.ytimg.com/vi/yG-hpma00Fo/maxresdefault.jpg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content.wargaming.net/time/guns/2/images/6.jpg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im1-tub-ru.yandex.net/i?id=6d6a9b92334871e64054908065d5b7ce&amp;n=33&amp;h=215&amp;w=287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umka36.ru/files/2/5/8/25827/025.png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98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Разминка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Догадайся, каким словам соответствуют модели.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97" y="2160588"/>
            <a:ext cx="4467444" cy="3881437"/>
          </a:xfrm>
        </p:spPr>
      </p:pic>
    </p:spTree>
    <p:extLst>
      <p:ext uri="{BB962C8B-B14F-4D97-AF65-F5344CB8AC3E}">
        <p14:creationId xmlns="" xmlns:p14="http://schemas.microsoft.com/office/powerpoint/2010/main" val="659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77699">
            <a:off x="318309" y="375020"/>
            <a:ext cx="8756401" cy="14346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Приглашение в Кремль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915" y="9439763"/>
            <a:ext cx="4850064" cy="8737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wscdn.mzt24.com/userfiles/tourgalleries/pictureshd/502/102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9" y="2729643"/>
            <a:ext cx="5173402" cy="388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i/mkhk/Eksponaty-oruzhejnoj-palaty/0024-036-Unikalnoe-sobranie-tsarskikh-tro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5" y="2621794"/>
            <a:ext cx="3051649" cy="4095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1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edia.englishrussia.com/112011/socialismvkontakte/socialismvkontaktephotos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846161"/>
            <a:ext cx="7397086" cy="4957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mgp.ru.healingsticks.ru/catalogs/pages/big/faq/faq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45" y="791569"/>
            <a:ext cx="8373513" cy="562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Спиши, задавая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?    ) крепость (     ?      ) городская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 ?    )  города   (     ?    ) старинные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царь        (       ?   ) русский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?      ) князь      (      ?    ) великий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8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rushkolnik.ru/tw_files2/urls_3/974/d-973562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0" y="250541"/>
            <a:ext cx="8993874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1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Спиши слова, поставь ударение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Площадь, вокзал, набережная , дельфинарий, экскурсия, музей, развлечения,  кафе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2393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sovetclub.ru/tim/ec3b30089a300c2a5c6b18ac072d8e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4" y="609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107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Урок русского языка в 1 классе   Речевая ситуация: приглашение на экскурсию. Отработка умения задавать вопросы к словам. УМК «Начальная школа 21 века»</vt:lpstr>
      <vt:lpstr>Разминка Догадайся, каким словам соответствуют модели.</vt:lpstr>
      <vt:lpstr>Приглашение в Кремль</vt:lpstr>
      <vt:lpstr>Слайд 4</vt:lpstr>
      <vt:lpstr>Слайд 5</vt:lpstr>
      <vt:lpstr>Спиши, задавая вопросы</vt:lpstr>
      <vt:lpstr>Слайд 7</vt:lpstr>
      <vt:lpstr>Спиши слова, поставь ударение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Приглашение в Кремль</dc:title>
  <dc:creator>Бочкарева</dc:creator>
  <cp:lastModifiedBy>Сокровище</cp:lastModifiedBy>
  <cp:revision>9</cp:revision>
  <dcterms:created xsi:type="dcterms:W3CDTF">2016-02-04T11:57:35Z</dcterms:created>
  <dcterms:modified xsi:type="dcterms:W3CDTF">2017-10-19T17:39:55Z</dcterms:modified>
</cp:coreProperties>
</file>