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59" r:id="rId5"/>
    <p:sldId id="257" r:id="rId6"/>
    <p:sldId id="262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780928"/>
            <a:ext cx="8352928" cy="30243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Русский язык </a:t>
            </a:r>
            <a:br>
              <a:rPr lang="ru-RU" sz="2000" dirty="0" smtClean="0"/>
            </a:br>
            <a:r>
              <a:rPr lang="ru-RU" sz="2000" dirty="0" smtClean="0"/>
              <a:t>1 класс</a:t>
            </a:r>
            <a:br>
              <a:rPr lang="ru-RU" sz="2000" dirty="0" smtClean="0"/>
            </a:br>
            <a:r>
              <a:rPr lang="ru-RU" sz="2000" dirty="0" smtClean="0"/>
              <a:t>УМК «Начальная школа 21 век»</a:t>
            </a:r>
          </a:p>
          <a:p>
            <a:pPr algn="r"/>
            <a:r>
              <a:rPr lang="ru-RU" dirty="0" smtClean="0"/>
              <a:t>  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Устная речь. Рассказ о месте, в котором живёшь. Знакомство с образованием слов в русском языке.</a:t>
            </a:r>
            <a:endParaRPr lang="ru-RU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 err="1" smtClean="0"/>
              <a:t>Ка-ни-ку-лы</a:t>
            </a:r>
            <a:r>
              <a:rPr lang="ru-RU" sz="4400" dirty="0" smtClean="0"/>
              <a:t>,</a:t>
            </a:r>
          </a:p>
          <a:p>
            <a:r>
              <a:rPr lang="ru-RU" sz="4400" dirty="0" err="1" smtClean="0"/>
              <a:t>пря-ник</a:t>
            </a:r>
            <a:r>
              <a:rPr lang="ru-RU" sz="4400" dirty="0" smtClean="0"/>
              <a:t>,</a:t>
            </a:r>
          </a:p>
          <a:p>
            <a:r>
              <a:rPr lang="ru-RU" sz="4400" dirty="0" err="1" smtClean="0"/>
              <a:t>са-мо-вар</a:t>
            </a:r>
            <a:r>
              <a:rPr lang="ru-RU" sz="4400" dirty="0" smtClean="0"/>
              <a:t>,</a:t>
            </a:r>
          </a:p>
          <a:p>
            <a:r>
              <a:rPr lang="ru-RU" sz="4400" dirty="0" err="1" smtClean="0"/>
              <a:t>слы-шал</a:t>
            </a:r>
            <a:r>
              <a:rPr lang="ru-RU" sz="4400" dirty="0" smtClean="0"/>
              <a:t>,</a:t>
            </a:r>
          </a:p>
          <a:p>
            <a:r>
              <a:rPr lang="ru-RU" sz="4400" dirty="0" err="1" smtClean="0"/>
              <a:t>го-род</a:t>
            </a:r>
            <a:r>
              <a:rPr lang="ru-RU" sz="4400" dirty="0" smtClean="0"/>
              <a:t>.</a:t>
            </a:r>
          </a:p>
          <a:p>
            <a:r>
              <a:rPr lang="ru-RU" sz="4400" dirty="0" smtClean="0"/>
              <a:t>Очень, свою.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Гвозд</a:t>
            </a:r>
            <a:r>
              <a:rPr lang="ru-RU" sz="4400" dirty="0" smtClean="0">
                <a:solidFill>
                  <a:srgbClr val="FF0000"/>
                </a:solidFill>
              </a:rPr>
              <a:t>и</a:t>
            </a:r>
            <a:r>
              <a:rPr lang="ru-RU" sz="4400" dirty="0" smtClean="0"/>
              <a:t>ки – </a:t>
            </a:r>
            <a:r>
              <a:rPr lang="ru-RU" sz="4400" dirty="0" err="1" smtClean="0"/>
              <a:t>гв</a:t>
            </a:r>
            <a:r>
              <a:rPr lang="ru-RU" sz="4400" dirty="0" err="1" smtClean="0">
                <a:solidFill>
                  <a:srgbClr val="FF0000"/>
                </a:solidFill>
              </a:rPr>
              <a:t>о</a:t>
            </a:r>
            <a:r>
              <a:rPr lang="ru-RU" sz="4400" dirty="0" err="1" smtClean="0"/>
              <a:t>здики</a:t>
            </a:r>
            <a:r>
              <a:rPr lang="ru-RU" sz="4400" dirty="0" smtClean="0"/>
              <a:t>, </a:t>
            </a:r>
          </a:p>
          <a:p>
            <a:r>
              <a:rPr lang="ru-RU" sz="4400" dirty="0" smtClean="0"/>
              <a:t>белк</a:t>
            </a:r>
            <a:r>
              <a:rPr lang="ru-RU" sz="4400" dirty="0" smtClean="0">
                <a:solidFill>
                  <a:srgbClr val="FF0000"/>
                </a:solidFill>
              </a:rPr>
              <a:t>и</a:t>
            </a:r>
            <a:r>
              <a:rPr lang="ru-RU" sz="4400" dirty="0" smtClean="0"/>
              <a:t> – б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  <a:r>
              <a:rPr lang="ru-RU" sz="4400" dirty="0" smtClean="0"/>
              <a:t>лки, </a:t>
            </a:r>
          </a:p>
          <a:p>
            <a:r>
              <a:rPr lang="ru-RU" sz="4400" dirty="0" smtClean="0"/>
              <a:t>стрелк</a:t>
            </a:r>
            <a:r>
              <a:rPr lang="ru-RU" sz="4400" dirty="0" smtClean="0">
                <a:solidFill>
                  <a:srgbClr val="FF0000"/>
                </a:solidFill>
              </a:rPr>
              <a:t>и</a:t>
            </a:r>
            <a:r>
              <a:rPr lang="ru-RU" sz="4400" dirty="0" smtClean="0"/>
              <a:t> – </a:t>
            </a:r>
            <a:r>
              <a:rPr lang="ru-RU" sz="4400" dirty="0" err="1" smtClean="0"/>
              <a:t>стр</a:t>
            </a:r>
            <a:r>
              <a:rPr lang="ru-RU" sz="4400" dirty="0" err="1" smtClean="0">
                <a:solidFill>
                  <a:srgbClr val="FF0000"/>
                </a:solidFill>
              </a:rPr>
              <a:t>е</a:t>
            </a:r>
            <a:r>
              <a:rPr lang="ru-RU" sz="4400" dirty="0" err="1" smtClean="0"/>
              <a:t>лки</a:t>
            </a:r>
            <a:r>
              <a:rPr lang="ru-RU" sz="4400" dirty="0" smtClean="0"/>
              <a:t>, </a:t>
            </a:r>
          </a:p>
          <a:p>
            <a:r>
              <a:rPr lang="ru-RU" sz="4400" dirty="0" smtClean="0"/>
              <a:t>д</a:t>
            </a:r>
            <a:r>
              <a:rPr lang="ru-RU" sz="4400" dirty="0" smtClean="0">
                <a:solidFill>
                  <a:srgbClr val="FF0000"/>
                </a:solidFill>
              </a:rPr>
              <a:t>о</a:t>
            </a:r>
            <a:r>
              <a:rPr lang="ru-RU" sz="4400" dirty="0" smtClean="0"/>
              <a:t>роги – </a:t>
            </a:r>
            <a:r>
              <a:rPr lang="ru-RU" sz="4400" dirty="0" err="1" smtClean="0"/>
              <a:t>дор</a:t>
            </a:r>
            <a:r>
              <a:rPr lang="ru-RU" sz="4400" dirty="0" err="1" smtClean="0">
                <a:solidFill>
                  <a:srgbClr val="FF0000"/>
                </a:solidFill>
              </a:rPr>
              <a:t>о</a:t>
            </a:r>
            <a:r>
              <a:rPr lang="ru-RU" sz="4400" dirty="0" err="1" smtClean="0"/>
              <a:t>ги</a:t>
            </a:r>
            <a:r>
              <a:rPr lang="ru-RU" sz="4400" dirty="0" smtClean="0"/>
              <a:t>, </a:t>
            </a:r>
          </a:p>
          <a:p>
            <a:r>
              <a:rPr lang="ru-RU" sz="4400" dirty="0" smtClean="0"/>
              <a:t>пирог</a:t>
            </a:r>
            <a:r>
              <a:rPr lang="ru-RU" sz="4400" dirty="0" smtClean="0">
                <a:solidFill>
                  <a:srgbClr val="FF0000"/>
                </a:solidFill>
              </a:rPr>
              <a:t>и</a:t>
            </a:r>
            <a:r>
              <a:rPr lang="ru-RU" sz="4400" dirty="0" smtClean="0"/>
              <a:t> - </a:t>
            </a:r>
            <a:r>
              <a:rPr lang="ru-RU" sz="4400" dirty="0" err="1" smtClean="0"/>
              <a:t>пир</a:t>
            </a:r>
            <a:r>
              <a:rPr lang="ru-RU" sz="4400" dirty="0" err="1" smtClean="0">
                <a:solidFill>
                  <a:srgbClr val="FF0000"/>
                </a:solidFill>
              </a:rPr>
              <a:t>о</a:t>
            </a:r>
            <a:r>
              <a:rPr lang="ru-RU" sz="4400" dirty="0" err="1" smtClean="0"/>
              <a:t>ги</a:t>
            </a:r>
            <a:r>
              <a:rPr lang="ru-RU" sz="4400" dirty="0" smtClean="0"/>
              <a:t>, </a:t>
            </a:r>
          </a:p>
          <a:p>
            <a:r>
              <a:rPr lang="ru-RU" sz="4400" dirty="0" smtClean="0"/>
              <a:t>з</a:t>
            </a:r>
            <a:r>
              <a:rPr lang="ru-RU" sz="44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/>
              <a:t>мок – </a:t>
            </a:r>
            <a:r>
              <a:rPr lang="ru-RU" sz="4400" dirty="0" err="1" smtClean="0"/>
              <a:t>зам</a:t>
            </a:r>
            <a:r>
              <a:rPr lang="ru-RU" sz="4400" dirty="0" err="1" smtClean="0">
                <a:solidFill>
                  <a:srgbClr val="FF0000"/>
                </a:solidFill>
              </a:rPr>
              <a:t>о</a:t>
            </a:r>
            <a:r>
              <a:rPr lang="ru-RU" sz="4400" dirty="0" err="1" smtClean="0"/>
              <a:t>к</a:t>
            </a:r>
            <a:r>
              <a:rPr lang="ru-RU" sz="4400" dirty="0" smtClean="0"/>
              <a:t>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	Мы живём в стране, которая называется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Россия</a:t>
            </a:r>
            <a:r>
              <a:rPr lang="ru-RU" sz="3200" dirty="0" smtClean="0"/>
              <a:t>.</a:t>
            </a:r>
          </a:p>
          <a:p>
            <a:pPr>
              <a:buNone/>
            </a:pPr>
            <a:r>
              <a:rPr lang="ru-RU" sz="3200" dirty="0" smtClean="0"/>
              <a:t>	Столица России – город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Москва</a:t>
            </a:r>
            <a:r>
              <a:rPr lang="ru-RU" sz="3200" dirty="0" smtClean="0"/>
              <a:t>.  Со всех </a:t>
            </a:r>
          </a:p>
          <a:p>
            <a:pPr>
              <a:buNone/>
            </a:pPr>
            <a:r>
              <a:rPr lang="ru-RU" sz="3200" dirty="0" smtClean="0"/>
              <a:t>сторон к Москве ведут скоростные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дороги</a:t>
            </a:r>
            <a:r>
              <a:rPr lang="ru-RU" sz="3200" b="1" dirty="0" smtClean="0">
                <a:latin typeface="Monotype Corsiva" pitchFamily="66" charset="0"/>
              </a:rPr>
              <a:t>.</a:t>
            </a:r>
            <a:endParaRPr lang="ru-RU" sz="3200" b="1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Домашний (что?) – дом,</a:t>
            </a:r>
          </a:p>
          <a:p>
            <a:r>
              <a:rPr lang="ru-RU" sz="3600" dirty="0" smtClean="0"/>
              <a:t>цветочный (что?) – цветок,</a:t>
            </a:r>
          </a:p>
          <a:p>
            <a:r>
              <a:rPr lang="ru-RU" sz="3600" dirty="0" smtClean="0"/>
              <a:t>Владимирский (кто?) – Владимир,</a:t>
            </a:r>
          </a:p>
          <a:p>
            <a:r>
              <a:rPr lang="ru-RU" sz="3600" dirty="0" smtClean="0"/>
              <a:t>зеркальный (что?) – зеркало.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87" y="188640"/>
            <a:ext cx="8813955" cy="629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-612576" y="1052736"/>
            <a:ext cx="6480174" cy="167322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</a:p>
          <a:p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за Урок !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7"/>
            <a:ext cx="8784976" cy="62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87824" y="2636912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Россия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Monotype Corsiva" pitchFamily="66" charset="0"/>
              </a:rPr>
              <a:t>Москва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Всем городам мать. </a:t>
            </a:r>
          </a:p>
          <a:p>
            <a:r>
              <a:rPr lang="ru-RU" sz="2400" dirty="0" smtClean="0"/>
              <a:t>Главный город, столица, сердце нашей Родины.</a:t>
            </a:r>
          </a:p>
          <a:p>
            <a:r>
              <a:rPr lang="ru-RU" sz="2400" dirty="0" smtClean="0"/>
              <a:t>Город - герой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96752"/>
            <a:ext cx="61206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116632"/>
            <a:ext cx="8808979" cy="66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20688"/>
            <a:ext cx="6048375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7647384" cy="990600"/>
          </a:xfrm>
        </p:spPr>
        <p:txBody>
          <a:bodyPr/>
          <a:lstStyle/>
          <a:p>
            <a:r>
              <a:rPr lang="ru-RU" sz="6600" dirty="0" smtClean="0">
                <a:latin typeface="Monotype Corsiva" pitchFamily="66" charset="0"/>
              </a:rPr>
              <a:t>  </a:t>
            </a:r>
            <a:r>
              <a:rPr lang="ru-RU" sz="5400" dirty="0" smtClean="0">
                <a:latin typeface="Monotype Corsiva" pitchFamily="66" charset="0"/>
              </a:rPr>
              <a:t>Россия – Родина моя!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750840" cy="4144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Великую землю,</a:t>
            </a:r>
          </a:p>
          <a:p>
            <a:r>
              <a:rPr lang="ru-RU" sz="1800" dirty="0" smtClean="0"/>
              <a:t>Любимую землю,</a:t>
            </a:r>
          </a:p>
          <a:p>
            <a:r>
              <a:rPr lang="ru-RU" sz="1800" dirty="0" smtClean="0"/>
              <a:t>Где мы родились и живём,</a:t>
            </a:r>
          </a:p>
          <a:p>
            <a:r>
              <a:rPr lang="ru-RU" sz="1800" dirty="0" smtClean="0"/>
              <a:t>Мы Родиной светлой,</a:t>
            </a:r>
          </a:p>
          <a:p>
            <a:r>
              <a:rPr lang="ru-RU" sz="1800" dirty="0" smtClean="0"/>
              <a:t>Мы Родиной милой,</a:t>
            </a:r>
          </a:p>
          <a:p>
            <a:r>
              <a:rPr lang="ru-RU" sz="1800" dirty="0" smtClean="0"/>
              <a:t>Мы Родиной нашей зовём.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9547" y="188640"/>
            <a:ext cx="4174453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5076056" cy="638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404664"/>
            <a:ext cx="8534400" cy="75895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Великий Устюг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34400" cy="75895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Тула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328712" cy="494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/>
              <a:t>Тульские пряники.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Тульский самовар.</a:t>
            </a:r>
            <a:endParaRPr lang="ru-RU" sz="2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Чем знаменита Тула?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516" y="2780928"/>
            <a:ext cx="4179668" cy="294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884" y="2852936"/>
            <a:ext cx="4275386" cy="28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№3.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Саратов – саратовский,</a:t>
            </a:r>
          </a:p>
          <a:p>
            <a:r>
              <a:rPr lang="ru-RU" sz="4800" dirty="0" smtClean="0"/>
              <a:t>город – городской,</a:t>
            </a:r>
          </a:p>
          <a:p>
            <a:r>
              <a:rPr lang="ru-RU" sz="4800" dirty="0" smtClean="0"/>
              <a:t>мороз – морозный,</a:t>
            </a:r>
          </a:p>
          <a:p>
            <a:r>
              <a:rPr lang="ru-RU" sz="4800" dirty="0" smtClean="0"/>
              <a:t>лёд – ледяной.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207</TotalTime>
  <Words>181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Устная речь. Рассказ о месте, в котором живёшь. Знакомство с образованием слов в русском языке.</vt:lpstr>
      <vt:lpstr>Слайд 2</vt:lpstr>
      <vt:lpstr>Москва</vt:lpstr>
      <vt:lpstr>Слайд 4</vt:lpstr>
      <vt:lpstr>  Россия – Родина моя!</vt:lpstr>
      <vt:lpstr>Великий Устюг</vt:lpstr>
      <vt:lpstr>Тула</vt:lpstr>
      <vt:lpstr>Чем знаменита Тула?</vt:lpstr>
      <vt:lpstr>№3.</vt:lpstr>
      <vt:lpstr>№4</vt:lpstr>
      <vt:lpstr>№3</vt:lpstr>
      <vt:lpstr>№4</vt:lpstr>
      <vt:lpstr>№5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Устная речь. Рассказ о месте, в котором живёшь. Знакомство с образованием слов в русском языке.</dc:title>
  <dc:creator>user</dc:creator>
  <cp:lastModifiedBy>Сокровище</cp:lastModifiedBy>
  <cp:revision>31</cp:revision>
  <dcterms:created xsi:type="dcterms:W3CDTF">2012-03-03T16:38:43Z</dcterms:created>
  <dcterms:modified xsi:type="dcterms:W3CDTF">2017-10-19T17:38:59Z</dcterms:modified>
</cp:coreProperties>
</file>