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AB1C0F-6411-450A-8236-33E903466955}" type="datetimeFigureOut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5B92AB-55A0-4AC9-B95C-17D229B3B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ACCC05-5272-48B2-898C-604E1961723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24CA-7946-4260-BC95-A83A4DB96F85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C36E3-B1EE-4187-B5D9-17A04C64E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6226B-0811-4C4A-AF11-C1B4937227F5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DDBF0-3FB0-4DA8-82C7-ACA7332DC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13571-A81E-43A1-8B05-1AB4D5B18A84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B6F8-13E9-473D-BC63-2F3A44F1A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8D718-A8A7-4D2F-B125-7C49CF0C0950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E1E7-3011-4748-A9A7-C933E137B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5ECDC-0EE8-4D52-A4EB-B200F226D7DD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50EF-23A0-4CBA-AF9F-CFAAF717F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B733D-C630-4914-8F03-07197A3A990A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F5F1-10E6-4AA4-A76D-C8DC00109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0512D-96BF-4B91-BC9A-AFC7A10DB92A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0B01-F1DE-4597-A326-9282664DA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F25D-A364-4C32-824A-CB3CACEC8A18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62EC8-9B0D-4075-B843-2C2972D5A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41FA-FB3C-4D1B-9C1C-BD478691629C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3270-18F7-4A30-BBCA-9EB35D412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0DC32-1508-412D-A34B-35AB894F9915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A7AB6-03C0-448A-AE0C-94E56ADBA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607E7-BD9D-486C-9721-37A425A693C9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F7C9-6B07-460B-9440-B58A51894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F33027-8548-4355-A426-173E79B3C3DB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F50DA0-F448-4257-B6A7-9DC3D94C3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внешности родных. Правописание имен собственных.</a:t>
            </a:r>
          </a:p>
        </p:txBody>
      </p:sp>
      <p:pic>
        <p:nvPicPr>
          <p:cNvPr id="2052" name="Picture 3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951446">
            <a:off x="7842250" y="538163"/>
            <a:ext cx="725488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302608">
            <a:off x="8194675" y="-28575"/>
            <a:ext cx="12811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293031">
            <a:off x="7816850" y="733425"/>
            <a:ext cx="157956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362450"/>
            <a:ext cx="24193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61343">
            <a:off x="1412875" y="5283200"/>
            <a:ext cx="12811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82093" flipH="1">
            <a:off x="4067175" y="5273675"/>
            <a:ext cx="22161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Каждый наш урок – как происшествие,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Нам на радость всем оно дано.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Ждет нас ежедневно путешествие,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Пусть же не кончается оно!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C5538-67A9-46D5-8BF2-59FD791FD400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Разминка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Скандирование словарных слов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свидания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пожалуйста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фамилия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дорога</a:t>
            </a:r>
          </a:p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«Диагностика» на слух</a:t>
            </a:r>
          </a:p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Поставьте знак препинания в конце предложения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8D718-A8A7-4D2F-B125-7C49CF0C0950}" type="datetime1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2E1E7-3011-4748-A9A7-C933E137BA3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тему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1 с.30-40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 вы представили Дениску?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 поняли что он очень худой?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кем сравнивают вас? Вам это приятно?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учиться точно описывать человека и находить такие сравнения, чтобы человеку было приятно.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2 с.40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8D718-A8A7-4D2F-B125-7C49CF0C0950}" type="datetime1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2E1E7-3011-4748-A9A7-C933E137BA3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Рубрика «Сведения о языке»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учебником с.40.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помогает ярче описывать внешность?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8D718-A8A7-4D2F-B125-7C49CF0C0950}" type="datetime1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2E1E7-3011-4748-A9A7-C933E137BA3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Рубрика «Если осталось время»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3.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Удалось ли вам представить Елену Красивую?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кем сравнивает девочка свою тетю?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чем сравнивает ее ресницы? распущенные волосы?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8D718-A8A7-4D2F-B125-7C49CF0C0950}" type="datetime1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2E1E7-3011-4748-A9A7-C933E137BA3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в парах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5.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парной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8D718-A8A7-4D2F-B125-7C49CF0C0950}" type="datetime1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2E1E7-3011-4748-A9A7-C933E137BA3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Рефлексивный экран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/>
          <a:lstStyle/>
          <a:p>
            <a:pPr lvl="0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было интересно…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было трудно…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понял, что…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теперь я могу…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научился…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меня получилось …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смог…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меня удивило…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мне захотелось…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8D718-A8A7-4D2F-B125-7C49CF0C0950}" type="datetime1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2E1E7-3011-4748-A9A7-C933E137BA3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1.</Template>
  <TotalTime>161</TotalTime>
  <Words>227</Words>
  <Application>Microsoft Office PowerPoint</Application>
  <PresentationFormat>Экран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нач.школа 1.</vt:lpstr>
      <vt:lpstr>Описание внешности родных. Правописание имен собственных.</vt:lpstr>
      <vt:lpstr>Слайд 2</vt:lpstr>
      <vt:lpstr>Разминка</vt:lpstr>
      <vt:lpstr>Определите тему урока</vt:lpstr>
      <vt:lpstr>Рубрика «Сведения о языке»</vt:lpstr>
      <vt:lpstr>Рубрика «Если осталось время»</vt:lpstr>
      <vt:lpstr>Работа в парах</vt:lpstr>
      <vt:lpstr>Рефлексивный экран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внешности родных. Правописание имен собственных.</dc:title>
  <dc:creator>C</dc:creator>
  <dc:description>http://aida.ucoz.ru</dc:description>
  <cp:lastModifiedBy>Сокровище</cp:lastModifiedBy>
  <cp:revision>16</cp:revision>
  <dcterms:created xsi:type="dcterms:W3CDTF">2011-02-07T07:34:56Z</dcterms:created>
  <dcterms:modified xsi:type="dcterms:W3CDTF">2017-10-19T17:36:37Z</dcterms:modified>
</cp:coreProperties>
</file>