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72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1d4a4b54241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29924-4AB1-4F63-8A9F-B34E10A33362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DA019-E239-4812-A924-9A29626EE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C4A13-CA3B-4F57-8097-3648E45CAC32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DE67C-FDB2-4F90-B5DD-0C187E3CC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07089-F9C4-44B9-BE45-ABD829B58FA9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CB5EA-D8D8-4C16-B1E1-9DFE95269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6487F-0F98-4402-A136-8AB187B38EA4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6F1F4-1EA0-460D-8DB2-58E8E079B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AAC7C-783C-478F-B430-5B5879BFA82D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F5DF1-7DB0-4D35-80D5-A294BA0C0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3DDC4-8475-497D-82FE-17DB157A994D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9FCFF-C778-4501-82E4-C7F92B6CD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62BDC-D4B0-406A-AC5B-FE5E46E93B18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578D7-4D10-431F-AE90-836EA3B15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BFCCA-1FCA-4FC0-B52F-863BF9D30AAB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83ABA-84F3-4113-BE58-13028C8E6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25DBA-E5FE-4984-ADA2-CCEDFB5E9296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9ED07-056E-4AC5-818C-B8634E7D3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7FFE4-7543-45DE-974E-B08E19F90D27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4D7C0-BC44-42CA-B717-D61AC7064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0F1CB-BDF5-42A6-ACD0-568DA6E98274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28A1B-0A44-46EA-A507-76DCD1BB2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86B8E7-10B1-4CE4-B897-42F897A99CAA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E490F4-5A4B-4CA1-8538-CB23774BB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0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9.jpeg"/><Relationship Id="rId7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png"/><Relationship Id="rId10" Type="http://schemas.openxmlformats.org/officeDocument/2006/relationships/image" Target="../media/image30.gif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5705-600x6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573016"/>
            <a:ext cx="2569468" cy="2569468"/>
          </a:xfrm>
          <a:prstGeom prst="rect">
            <a:avLst/>
          </a:prstGeom>
        </p:spPr>
      </p:pic>
      <p:pic>
        <p:nvPicPr>
          <p:cNvPr id="2" name="Рисунок 1" descr="bb0946b8810ft.jpg"/>
          <p:cNvPicPr>
            <a:picLocks noChangeAspect="1"/>
          </p:cNvPicPr>
          <p:nvPr/>
        </p:nvPicPr>
        <p:blipFill>
          <a:blip r:embed="rId3" cstate="print"/>
          <a:srcRect l="4641" t="7476" r="3381" b="2751"/>
          <a:stretch>
            <a:fillRect/>
          </a:stretch>
        </p:blipFill>
        <p:spPr>
          <a:xfrm>
            <a:off x="179512" y="980728"/>
            <a:ext cx="2305519" cy="1800200"/>
          </a:xfrm>
          <a:prstGeom prst="rect">
            <a:avLst/>
          </a:prstGeom>
        </p:spPr>
      </p:pic>
      <p:pic>
        <p:nvPicPr>
          <p:cNvPr id="3" name="Рисунок 2" descr="Герои_детских_произведений_(марка).jpg"/>
          <p:cNvPicPr>
            <a:picLocks noChangeAspect="1"/>
          </p:cNvPicPr>
          <p:nvPr/>
        </p:nvPicPr>
        <p:blipFill>
          <a:blip r:embed="rId4" cstate="print"/>
          <a:srcRect r="50000" b="50000"/>
          <a:stretch>
            <a:fillRect/>
          </a:stretch>
        </p:blipFill>
        <p:spPr>
          <a:xfrm>
            <a:off x="2555776" y="980728"/>
            <a:ext cx="2655071" cy="1872208"/>
          </a:xfrm>
          <a:prstGeom prst="rect">
            <a:avLst/>
          </a:prstGeom>
        </p:spPr>
      </p:pic>
      <p:pic>
        <p:nvPicPr>
          <p:cNvPr id="4" name="Рисунок 3" descr="421923-mouse-Stock-Pho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764704"/>
            <a:ext cx="1909948" cy="24414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52320" y="836712"/>
            <a:ext cx="127150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hello_html_m64c7444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4005064"/>
            <a:ext cx="1905000" cy="1905000"/>
          </a:xfrm>
          <a:prstGeom prst="rect">
            <a:avLst/>
          </a:prstGeom>
        </p:spPr>
      </p:pic>
      <p:pic>
        <p:nvPicPr>
          <p:cNvPr id="7" name="Рисунок 6" descr="13376890-Teddy-bear-acting-on-a-white-background-Stock-Vector-carto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67744" y="3212976"/>
            <a:ext cx="2885300" cy="293267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524328" y="3933056"/>
            <a:ext cx="127150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15192" y="989112"/>
            <a:ext cx="20505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[</a:t>
            </a:r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]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19513" y="4365104"/>
            <a:ext cx="239841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[</a:t>
            </a:r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’]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40452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924944"/>
            <a:ext cx="2492896" cy="2492896"/>
          </a:xfrm>
          <a:prstGeom prst="rect">
            <a:avLst/>
          </a:prstGeom>
        </p:spPr>
      </p:pic>
      <p:pic>
        <p:nvPicPr>
          <p:cNvPr id="2" name="Рисунок 1" descr="543229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0"/>
            <a:ext cx="5004048" cy="66720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7584" y="404664"/>
            <a:ext cx="36764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М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альвина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556792"/>
            <a:ext cx="411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М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ороженое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564904"/>
            <a:ext cx="1568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М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яч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Рисунок 6" descr="hello_html_m64c7444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50912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52320" y="836712"/>
            <a:ext cx="127150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radish.jpg"/>
          <p:cNvPicPr>
            <a:picLocks noChangeAspect="1"/>
          </p:cNvPicPr>
          <p:nvPr/>
        </p:nvPicPr>
        <p:blipFill>
          <a:blip r:embed="rId2" cstate="print"/>
          <a:srcRect l="6688" t="9822" r="17713"/>
          <a:stretch>
            <a:fillRect/>
          </a:stretch>
        </p:blipFill>
        <p:spPr>
          <a:xfrm>
            <a:off x="6588224" y="4725144"/>
            <a:ext cx="2292867" cy="1822624"/>
          </a:xfrm>
          <a:prstGeom prst="rect">
            <a:avLst/>
          </a:prstGeom>
        </p:spPr>
      </p:pic>
      <p:pic>
        <p:nvPicPr>
          <p:cNvPr id="7" name="Рисунок 6" descr="bb0946b8810ft.jpg"/>
          <p:cNvPicPr>
            <a:picLocks noChangeAspect="1"/>
          </p:cNvPicPr>
          <p:nvPr/>
        </p:nvPicPr>
        <p:blipFill>
          <a:blip r:embed="rId3" cstate="print"/>
          <a:srcRect l="4641" t="7476" r="3381" b="2751"/>
          <a:stretch>
            <a:fillRect/>
          </a:stretch>
        </p:blipFill>
        <p:spPr>
          <a:xfrm>
            <a:off x="3419872" y="3501008"/>
            <a:ext cx="2305519" cy="1800200"/>
          </a:xfrm>
          <a:prstGeom prst="rect">
            <a:avLst/>
          </a:prstGeom>
        </p:spPr>
      </p:pic>
      <p:pic>
        <p:nvPicPr>
          <p:cNvPr id="9" name="Рисунок 8" descr="60775703_1277462529_6d4f66b5de1f4d0c9612aa538f358f0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1268760"/>
            <a:ext cx="2352401" cy="1898724"/>
          </a:xfrm>
          <a:prstGeom prst="rect">
            <a:avLst/>
          </a:prstGeom>
        </p:spPr>
      </p:pic>
      <p:pic>
        <p:nvPicPr>
          <p:cNvPr id="5" name="Рисунок 4" descr="step_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476672"/>
            <a:ext cx="1780865" cy="2226082"/>
          </a:xfrm>
          <a:prstGeom prst="rect">
            <a:avLst/>
          </a:prstGeom>
        </p:spPr>
      </p:pic>
      <p:pic>
        <p:nvPicPr>
          <p:cNvPr id="8" name="Рисунок 7" descr="1986694.jpg"/>
          <p:cNvPicPr>
            <a:picLocks noChangeAspect="1"/>
          </p:cNvPicPr>
          <p:nvPr/>
        </p:nvPicPr>
        <p:blipFill>
          <a:blip r:embed="rId6" cstate="print"/>
          <a:srcRect l="22042" t="6621" r="17382" b="6621"/>
          <a:stretch>
            <a:fillRect/>
          </a:stretch>
        </p:blipFill>
        <p:spPr>
          <a:xfrm>
            <a:off x="251520" y="1340768"/>
            <a:ext cx="1872208" cy="1872208"/>
          </a:xfrm>
          <a:prstGeom prst="rect">
            <a:avLst/>
          </a:prstGeom>
        </p:spPr>
      </p:pic>
      <p:pic>
        <p:nvPicPr>
          <p:cNvPr id="2" name="Рисунок 1" descr="grusha-rast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3888" y="1484784"/>
            <a:ext cx="1769199" cy="2063779"/>
          </a:xfrm>
          <a:prstGeom prst="rect">
            <a:avLst/>
          </a:prstGeom>
        </p:spPr>
      </p:pic>
      <p:pic>
        <p:nvPicPr>
          <p:cNvPr id="3" name="Рисунок 2" descr="McLGMgrE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07704" y="908720"/>
            <a:ext cx="1914597" cy="2229498"/>
          </a:xfrm>
          <a:prstGeom prst="rect">
            <a:avLst/>
          </a:prstGeom>
        </p:spPr>
      </p:pic>
      <p:pic>
        <p:nvPicPr>
          <p:cNvPr id="4" name="Рисунок 3" descr="203025_138393182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4048" y="4581128"/>
            <a:ext cx="2025356" cy="1954152"/>
          </a:xfrm>
          <a:prstGeom prst="rect">
            <a:avLst/>
          </a:prstGeom>
        </p:spPr>
      </p:pic>
      <p:pic>
        <p:nvPicPr>
          <p:cNvPr id="6" name="Рисунок 5" descr="z_18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96136" y="2852936"/>
            <a:ext cx="1905000" cy="2667000"/>
          </a:xfrm>
          <a:prstGeom prst="rect">
            <a:avLst/>
          </a:prstGeom>
        </p:spPr>
      </p:pic>
      <p:pic>
        <p:nvPicPr>
          <p:cNvPr id="10" name="Рисунок 9" descr="image138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3528" y="4005064"/>
            <a:ext cx="2877135" cy="2304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43229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0"/>
            <a:ext cx="5004048" cy="66720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9632" y="1484784"/>
            <a:ext cx="3688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71201_eeaf4ea2_X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3411" y="0"/>
            <a:ext cx="717717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Id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476672"/>
            <a:ext cx="5832648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780928"/>
            <a:ext cx="2088232" cy="19442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2780928"/>
            <a:ext cx="2088232" cy="19442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2780928"/>
            <a:ext cx="2088232" cy="19442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836712"/>
            <a:ext cx="2088232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[</a:t>
            </a:r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</a:t>
            </a:r>
            <a:r>
              <a:rPr lang="en-US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]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836712"/>
            <a:ext cx="2088232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[</a:t>
            </a:r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r>
              <a:rPr lang="en-US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]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836712"/>
            <a:ext cx="2088232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[</a:t>
            </a:r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</a:t>
            </a:r>
            <a:r>
              <a:rPr lang="en-US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]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83 0.10152 L -0.24792 0.3112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0629E-6 L 0.25972 0.325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05273E-6 L 0.00399 0.3112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5208" y="69530"/>
            <a:ext cx="7128792" cy="67884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260648"/>
            <a:ext cx="396044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МАК</a:t>
            </a:r>
            <a:endParaRPr lang="ru-RU" sz="8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780928"/>
            <a:ext cx="2088232" cy="19442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</a:t>
            </a:r>
            <a:endParaRPr lang="ru-RU" sz="13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2780928"/>
            <a:ext cx="2088232" cy="19442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2780928"/>
            <a:ext cx="2088232" cy="19442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43229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0"/>
            <a:ext cx="5004048" cy="6672064"/>
          </a:xfrm>
          <a:prstGeom prst="rect">
            <a:avLst/>
          </a:prstGeom>
        </p:spPr>
      </p:pic>
      <p:pic>
        <p:nvPicPr>
          <p:cNvPr id="3" name="Рисунок 2" descr="0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429000"/>
            <a:ext cx="3600904" cy="3429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7584" y="404664"/>
            <a:ext cx="36764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М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альвина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556792"/>
            <a:ext cx="15011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М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ак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5688" y="1700808"/>
            <a:ext cx="2808312" cy="3291935"/>
          </a:xfrm>
          <a:prstGeom prst="rect">
            <a:avLst/>
          </a:prstGeom>
        </p:spPr>
      </p:pic>
      <p:pic>
        <p:nvPicPr>
          <p:cNvPr id="3" name="Рисунок 2" descr="gnom_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7" y="3474114"/>
            <a:ext cx="2088232" cy="3167862"/>
          </a:xfrm>
          <a:prstGeom prst="rect">
            <a:avLst/>
          </a:prstGeom>
        </p:spPr>
      </p:pic>
      <p:pic>
        <p:nvPicPr>
          <p:cNvPr id="4" name="Рисунок 3" descr="bb0946b8810ft.jpg"/>
          <p:cNvPicPr>
            <a:picLocks noChangeAspect="1"/>
          </p:cNvPicPr>
          <p:nvPr/>
        </p:nvPicPr>
        <p:blipFill>
          <a:blip r:embed="rId4" cstate="print"/>
          <a:srcRect l="4641" t="7476" r="2121" b="2751"/>
          <a:stretch>
            <a:fillRect/>
          </a:stretch>
        </p:blipFill>
        <p:spPr>
          <a:xfrm>
            <a:off x="827584" y="404664"/>
            <a:ext cx="3168352" cy="2440487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44007" y="908720"/>
          <a:ext cx="403245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667"/>
                <a:gridCol w="562667"/>
                <a:gridCol w="615952"/>
                <a:gridCol w="641526"/>
                <a:gridCol w="549880"/>
                <a:gridCol w="595701"/>
                <a:gridCol w="504057"/>
              </a:tblGrid>
              <a:tr h="56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!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6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23728" y="2780928"/>
          <a:ext cx="403245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667"/>
                <a:gridCol w="562667"/>
                <a:gridCol w="615952"/>
                <a:gridCol w="641526"/>
                <a:gridCol w="549880"/>
                <a:gridCol w="595701"/>
                <a:gridCol w="504057"/>
              </a:tblGrid>
              <a:tr h="56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!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635896" y="5445224"/>
          <a:ext cx="216048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312"/>
                <a:gridCol w="503932"/>
                <a:gridCol w="576188"/>
                <a:gridCol w="50405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!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07597220_car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418866" cy="1758900"/>
          </a:xfrm>
          <a:prstGeom prst="rect">
            <a:avLst/>
          </a:prstGeom>
        </p:spPr>
      </p:pic>
      <p:pic>
        <p:nvPicPr>
          <p:cNvPr id="3" name="Рисунок 2" descr="funny-lemon-clip-art-images-thecelebritypix-10713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476672"/>
            <a:ext cx="2051114" cy="2564904"/>
          </a:xfrm>
          <a:prstGeom prst="rect">
            <a:avLst/>
          </a:prstGeom>
        </p:spPr>
      </p:pic>
      <p:pic>
        <p:nvPicPr>
          <p:cNvPr id="4" name="Рисунок 3" descr="1384855112_domi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476672"/>
            <a:ext cx="3058028" cy="2673110"/>
          </a:xfrm>
          <a:prstGeom prst="rect">
            <a:avLst/>
          </a:prstGeom>
        </p:spPr>
      </p:pic>
      <p:pic>
        <p:nvPicPr>
          <p:cNvPr id="5" name="Рисунок 4" descr="2846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3717032"/>
            <a:ext cx="3419872" cy="1972126"/>
          </a:xfrm>
          <a:prstGeom prst="rect">
            <a:avLst/>
          </a:prstGeom>
        </p:spPr>
      </p:pic>
      <p:pic>
        <p:nvPicPr>
          <p:cNvPr id="6" name="Рисунок 5" descr="nyamu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3573016"/>
            <a:ext cx="2041764" cy="1725291"/>
          </a:xfrm>
          <a:prstGeom prst="rect">
            <a:avLst/>
          </a:prstGeom>
        </p:spPr>
      </p:pic>
      <p:pic>
        <p:nvPicPr>
          <p:cNvPr id="7" name="Рисунок 6" descr="8e526b48a59c7899a03a1de5636d9e5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3068960"/>
            <a:ext cx="2564904" cy="2564904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9552" y="5805264"/>
          <a:ext cx="208823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1440160"/>
              </a:tblGrid>
              <a:tr h="56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!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059832" y="5805264"/>
          <a:ext cx="237626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143"/>
                <a:gridCol w="789018"/>
                <a:gridCol w="924103"/>
              </a:tblGrid>
              <a:tr h="56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!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012160" y="5877272"/>
          <a:ext cx="216048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432"/>
                <a:gridCol w="50405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!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35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Сокровище</cp:lastModifiedBy>
  <cp:revision>35</cp:revision>
  <dcterms:created xsi:type="dcterms:W3CDTF">2011-10-28T02:54:59Z</dcterms:created>
  <dcterms:modified xsi:type="dcterms:W3CDTF">2017-10-19T17:35:08Z</dcterms:modified>
</cp:coreProperties>
</file>