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9924-4AB1-4F63-8A9F-B34E10A33362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A019-E239-4812-A924-9A29626EE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C4A13-CA3B-4F57-8097-3648E45CAC32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E67C-FDB2-4F90-B5DD-0C187E3CC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7089-F9C4-44B9-BE45-ABD829B58FA9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B5EA-D8D8-4C16-B1E1-9DFE95269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487F-0F98-4402-A136-8AB187B38EA4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F1F4-1EA0-460D-8DB2-58E8E079B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AC7C-783C-478F-B430-5B5879BFA82D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5DF1-7DB0-4D35-80D5-A294BA0C0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DDC4-8475-497D-82FE-17DB157A994D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9FCFF-C778-4501-82E4-C7F92B6CD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2BDC-D4B0-406A-AC5B-FE5E46E93B18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78D7-4D10-431F-AE90-836EA3B15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FCCA-1FCA-4FC0-B52F-863BF9D30AAB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3ABA-84F3-4113-BE58-13028C8E6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5DBA-E5FE-4984-ADA2-CCEDFB5E9296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9ED07-056E-4AC5-818C-B8634E7D3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7FFE4-7543-45DE-974E-B08E19F90D27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4D7C0-BC44-42CA-B717-D61AC7064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F1CB-BDF5-42A6-ACD0-568DA6E98274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8A1B-0A44-46EA-A507-76DCD1BB2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86B8E7-10B1-4CE4-B897-42F897A99CAA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E490F4-5A4B-4CA1-8538-CB23774BB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аровозик из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696" y="40466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Путешествие, поезд, билет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d6947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7a04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50" y="0"/>
            <a:ext cx="9045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95288" y="2781300"/>
          <a:ext cx="2160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12"/>
                <a:gridCol w="503932"/>
                <a:gridCol w="576188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916238" y="2781300"/>
          <a:ext cx="25922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79512" y="6021288"/>
          <a:ext cx="25922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80"/>
                <a:gridCol w="576064"/>
                <a:gridCol w="504056"/>
                <a:gridCol w="503994"/>
                <a:gridCol w="503994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084168" y="2781300"/>
          <a:ext cx="244827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556"/>
                <a:gridCol w="629556"/>
                <a:gridCol w="597158"/>
                <a:gridCol w="592003"/>
              </a:tblGrid>
              <a:tr h="575692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059113" y="6021388"/>
          <a:ext cx="259228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"/>
                <a:gridCol w="396763"/>
                <a:gridCol w="432048"/>
                <a:gridCol w="504056"/>
                <a:gridCol w="467693"/>
                <a:gridCol w="46769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96136" y="5949280"/>
          <a:ext cx="316835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95"/>
                <a:gridCol w="442095"/>
                <a:gridCol w="483962"/>
                <a:gridCol w="504056"/>
                <a:gridCol w="432048"/>
                <a:gridCol w="360040"/>
                <a:gridCol w="504056"/>
              </a:tblGrid>
              <a:tr h="56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DQtYmVj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04664"/>
            <a:ext cx="2088232" cy="2088232"/>
          </a:xfrm>
          <a:prstGeom prst="rect">
            <a:avLst/>
          </a:prstGeom>
        </p:spPr>
      </p:pic>
      <p:pic>
        <p:nvPicPr>
          <p:cNvPr id="15" name="Рисунок 14" descr="84110988_83336459_ulitk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789040"/>
            <a:ext cx="2133604" cy="1959868"/>
          </a:xfrm>
          <a:prstGeom prst="rect">
            <a:avLst/>
          </a:prstGeom>
        </p:spPr>
      </p:pic>
      <p:pic>
        <p:nvPicPr>
          <p:cNvPr id="22" name="Рисунок 21" descr="ko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60648"/>
            <a:ext cx="2087514" cy="2327579"/>
          </a:xfrm>
          <a:prstGeom prst="rect">
            <a:avLst/>
          </a:prstGeom>
        </p:spPr>
      </p:pic>
      <p:pic>
        <p:nvPicPr>
          <p:cNvPr id="23" name="Рисунок 22" descr="i09V4U64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0"/>
            <a:ext cx="1516757" cy="2527928"/>
          </a:xfrm>
          <a:prstGeom prst="rect">
            <a:avLst/>
          </a:prstGeom>
        </p:spPr>
      </p:pic>
      <p:pic>
        <p:nvPicPr>
          <p:cNvPr id="24" name="Рисунок 23" descr="pi58xxoA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0405" y="3501008"/>
            <a:ext cx="2893595" cy="2399755"/>
          </a:xfrm>
          <a:prstGeom prst="rect">
            <a:avLst/>
          </a:prstGeom>
        </p:spPr>
      </p:pic>
      <p:pic>
        <p:nvPicPr>
          <p:cNvPr id="25" name="Рисунок 24" descr="11408775-Children-carousel-with-colorful-horses-merry-go-round-vector-illustration-Stock-Vect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5" y="3450740"/>
            <a:ext cx="2016224" cy="2391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71201_eeaf4ea2_X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11" y="0"/>
            <a:ext cx="71771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Сокровище</cp:lastModifiedBy>
  <cp:revision>19</cp:revision>
  <dcterms:created xsi:type="dcterms:W3CDTF">2011-10-28T02:54:59Z</dcterms:created>
  <dcterms:modified xsi:type="dcterms:W3CDTF">2017-10-19T17:33:45Z</dcterms:modified>
</cp:coreProperties>
</file>