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4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1ABC3-EB7E-4E39-B8AA-D4390BAB591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36A4F-8938-4619-BBA7-4B96B162E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98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005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00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005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005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005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6A4F-8938-4619-BBA7-4B96B162E28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42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00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00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005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005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00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005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005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5B197-CF0C-4122-83C2-B63BD166293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00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57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10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56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83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6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9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14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99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5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49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3708" y="3429000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УМК «Начальная школа ХХ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века»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«Обучение грамоте (литературное чтение )» 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1 класс 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Л.Е.Журова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, А.О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Евдокимова.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111261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</a:p>
          <a:p>
            <a:pPr lvl="0" algn="ctr"/>
            <a:r>
              <a:rPr lang="ru-RU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буквой </a:t>
            </a:r>
            <a:r>
              <a:rPr lang="ru-RU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, т.</a:t>
            </a:r>
          </a:p>
        </p:txBody>
      </p:sp>
    </p:spTree>
    <p:extLst>
      <p:ext uri="{BB962C8B-B14F-4D97-AF65-F5344CB8AC3E}">
        <p14:creationId xmlns:p14="http://schemas.microsoft.com/office/powerpoint/2010/main" xmlns="" val="17916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4" descr="http://meloman-sotik.info/wp-content/uploads/2012/10/Труба2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49348"/>
            <a:ext cx="4533123" cy="23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1962278"/>
              </p:ext>
            </p:extLst>
          </p:nvPr>
        </p:nvGraphicFramePr>
        <p:xfrm>
          <a:off x="1187624" y="4437113"/>
          <a:ext cx="4320479" cy="86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5"/>
              </a:tblGrid>
              <a:tr h="86981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05816 0.35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4" descr="http://meloman-sotik.info/wp-content/uploads/2012/10/Труба2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49348"/>
            <a:ext cx="4533123" cy="23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9191390"/>
              </p:ext>
            </p:extLst>
          </p:nvPr>
        </p:nvGraphicFramePr>
        <p:xfrm>
          <a:off x="1187624" y="4437113"/>
          <a:ext cx="4320479" cy="86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5"/>
              </a:tblGrid>
              <a:tr h="86981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35833 0.3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4" descr="http://meloman-sotik.info/wp-content/uploads/2012/10/Труба2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49348"/>
            <a:ext cx="4533123" cy="23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415039"/>
              </p:ext>
            </p:extLst>
          </p:nvPr>
        </p:nvGraphicFramePr>
        <p:xfrm>
          <a:off x="1187624" y="4437113"/>
          <a:ext cx="4320479" cy="86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5"/>
              </a:tblGrid>
              <a:tr h="86981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56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24722 0.35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4" descr="http://meloman-sotik.info/wp-content/uploads/2012/10/Труба2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49348"/>
            <a:ext cx="4533123" cy="23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8281661"/>
              </p:ext>
            </p:extLst>
          </p:nvPr>
        </p:nvGraphicFramePr>
        <p:xfrm>
          <a:off x="1187624" y="4437113"/>
          <a:ext cx="4320479" cy="86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5"/>
              </a:tblGrid>
              <a:tr h="86981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0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meloman-sotik.info/wp-content/uploads/2012/10/Труба2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69400">
            <a:off x="5377268" y="1248452"/>
            <a:ext cx="3240360" cy="16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70" y="336354"/>
            <a:ext cx="1772821" cy="20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 rot="18741738" flipV="1">
            <a:off x="1533095" y="3525354"/>
            <a:ext cx="428086" cy="1026622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20683672" flipH="1" flipV="1">
            <a:off x="6352222" y="2925382"/>
            <a:ext cx="356264" cy="8903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866045" y="2590974"/>
            <a:ext cx="2930091" cy="2998266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2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Хорда 14"/>
          <p:cNvSpPr/>
          <p:nvPr/>
        </p:nvSpPr>
        <p:spPr>
          <a:xfrm rot="6500880">
            <a:off x="2636538" y="5814432"/>
            <a:ext cx="847781" cy="1255911"/>
          </a:xfrm>
          <a:prstGeom prst="chord">
            <a:avLst/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endCxn id="11" idx="0"/>
          </p:cNvCxnSpPr>
          <p:nvPr/>
        </p:nvCxnSpPr>
        <p:spPr>
          <a:xfrm flipH="1">
            <a:off x="2126423" y="3534631"/>
            <a:ext cx="861400" cy="8499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755300" y="3750432"/>
            <a:ext cx="827494" cy="4926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6582794" y="3798121"/>
            <a:ext cx="91672" cy="4450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5" idx="1"/>
          </p:cNvCxnSpPr>
          <p:nvPr/>
        </p:nvCxnSpPr>
        <p:spPr>
          <a:xfrm flipH="1">
            <a:off x="3656460" y="5477787"/>
            <a:ext cx="412081" cy="1162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716016" y="5551579"/>
            <a:ext cx="458078" cy="1086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8" name="TextBox 7187"/>
          <p:cNvSpPr txBox="1"/>
          <p:nvPr/>
        </p:nvSpPr>
        <p:spPr>
          <a:xfrm>
            <a:off x="2126423" y="170869"/>
            <a:ext cx="6132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  тэ  звук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огласный, глухой, парный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9" name="TextBox 7188"/>
          <p:cNvSpPr txBox="1"/>
          <p:nvPr/>
        </p:nvSpPr>
        <p:spPr>
          <a:xfrm>
            <a:off x="6419085" y="4628715"/>
            <a:ext cx="3072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твёрдым </a:t>
            </a:r>
            <a:r>
              <a:rPr lang="en-US" sz="3200" b="1" dirty="0" smtClean="0"/>
              <a:t>[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3200" b="1" dirty="0" smtClean="0"/>
              <a:t>]</a:t>
            </a:r>
            <a:endParaRPr lang="ru-RU" sz="3200" b="1" dirty="0"/>
          </a:p>
        </p:txBody>
      </p:sp>
      <p:sp>
        <p:nvSpPr>
          <p:cNvPr id="7192" name="TextBox 7191"/>
          <p:cNvSpPr txBox="1"/>
          <p:nvPr/>
        </p:nvSpPr>
        <p:spPr>
          <a:xfrm>
            <a:off x="155575" y="4542697"/>
            <a:ext cx="289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</a:t>
            </a:r>
            <a:r>
              <a:rPr lang="ru-RU" sz="3200" b="1" dirty="0" smtClean="0"/>
              <a:t>ет быть мягким </a:t>
            </a:r>
            <a:r>
              <a:rPr lang="en-US" sz="3200" b="1" dirty="0" smtClean="0"/>
              <a:t>[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200" b="1" dirty="0" smtClean="0"/>
              <a:t>]</a:t>
            </a:r>
            <a:endParaRPr lang="ru-RU" sz="3200" b="1" dirty="0"/>
          </a:p>
        </p:txBody>
      </p:sp>
      <p:sp>
        <p:nvSpPr>
          <p:cNvPr id="62" name="Хорда 61"/>
          <p:cNvSpPr/>
          <p:nvPr/>
        </p:nvSpPr>
        <p:spPr>
          <a:xfrm rot="4290369" flipV="1">
            <a:off x="5269635" y="5859022"/>
            <a:ext cx="905270" cy="1166727"/>
          </a:xfrm>
          <a:prstGeom prst="chord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7193" name="TextBox 7192"/>
          <p:cNvSpPr txBox="1"/>
          <p:nvPr/>
        </p:nvSpPr>
        <p:spPr>
          <a:xfrm>
            <a:off x="155575" y="2406043"/>
            <a:ext cx="197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4" name="TextBox 7193"/>
          <p:cNvSpPr txBox="1"/>
          <p:nvPr/>
        </p:nvSpPr>
        <p:spPr>
          <a:xfrm>
            <a:off x="6997448" y="2821541"/>
            <a:ext cx="1967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0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слоги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6100658"/>
              </p:ext>
            </p:extLst>
          </p:nvPr>
        </p:nvGraphicFramePr>
        <p:xfrm>
          <a:off x="467544" y="1700808"/>
          <a:ext cx="2592288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1296144"/>
              </a:tblGrid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2"/>
                          </a:solidFill>
                        </a:rPr>
                        <a:t>т</a:t>
                      </a:r>
                      <a:endParaRPr lang="ru-RU" sz="4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2"/>
                          </a:solidFill>
                        </a:rPr>
                        <a:t>т</a:t>
                      </a:r>
                      <a:endParaRPr lang="ru-RU" sz="4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2"/>
                          </a:solidFill>
                        </a:rPr>
                        <a:t>т</a:t>
                      </a:r>
                      <a:endParaRPr lang="ru-RU" sz="4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2"/>
                          </a:solidFill>
                        </a:rPr>
                        <a:t>т</a:t>
                      </a:r>
                      <a:endParaRPr lang="ru-RU" sz="4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э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1479419"/>
              </p:ext>
            </p:extLst>
          </p:nvPr>
        </p:nvGraphicFramePr>
        <p:xfrm>
          <a:off x="5364088" y="1700810"/>
          <a:ext cx="2376264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132"/>
                <a:gridCol w="1188132"/>
              </a:tblGrid>
              <a:tr h="59046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т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я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046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т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ё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046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т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ю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046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т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046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т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44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660" y="0"/>
            <a:ext cx="608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</a:t>
            </a: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endParaRPr lang="ru-RU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980727"/>
            <a:ext cx="2592288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корт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986" y="830997"/>
            <a:ext cx="3816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Тарас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трасса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6489" y="4002705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рик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рики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крикнул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3832164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арядка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отёнок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Дуга 11"/>
          <p:cNvSpPr/>
          <p:nvPr/>
        </p:nvSpPr>
        <p:spPr>
          <a:xfrm rot="8675479">
            <a:off x="727502" y="1020397"/>
            <a:ext cx="1058416" cy="935777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8675479">
            <a:off x="4330823" y="914758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8675479">
            <a:off x="767012" y="2674946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8675479">
            <a:off x="5266927" y="914759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8675479">
            <a:off x="794914" y="1892197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8675479">
            <a:off x="4528269" y="1732318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8675479">
            <a:off x="5378736" y="1732322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8675479">
            <a:off x="4578860" y="2532918"/>
            <a:ext cx="1111469" cy="1105967"/>
          </a:xfrm>
          <a:prstGeom prst="arc">
            <a:avLst>
              <a:gd name="adj1" fmla="val 13942784"/>
              <a:gd name="adj2" fmla="val 92869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8675479">
            <a:off x="5734977" y="2470103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8675479">
            <a:off x="2159471" y="4871659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8675479">
            <a:off x="3010603" y="4803340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8675479">
            <a:off x="1972251" y="5268644"/>
            <a:ext cx="1599096" cy="1478956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8675479">
            <a:off x="5603119" y="3808651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8675479">
            <a:off x="3531508" y="5690365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8675479">
            <a:off x="2314372" y="4033470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8675479">
            <a:off x="6539221" y="3808651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8675479">
            <a:off x="7339511" y="3853328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 rot="8675479">
            <a:off x="5902883" y="4960965"/>
            <a:ext cx="722607" cy="599151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8675479">
            <a:off x="7184226" y="4483817"/>
            <a:ext cx="1168836" cy="1104506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9307324">
            <a:off x="6572657" y="4967234"/>
            <a:ext cx="799370" cy="558041"/>
          </a:xfrm>
          <a:prstGeom prst="arc">
            <a:avLst>
              <a:gd name="adj1" fmla="val 15475963"/>
              <a:gd name="adj2" fmla="val 2106405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8675479">
            <a:off x="5595860" y="5468317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8675479">
            <a:off x="6414056" y="5475792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8675479">
            <a:off x="7339510" y="5475792"/>
            <a:ext cx="1058416" cy="914400"/>
          </a:xfrm>
          <a:prstGeom prst="arc">
            <a:avLst>
              <a:gd name="adj1" fmla="val 15204103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6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8" grpId="0" animBg="1"/>
      <p:bldP spid="32" grpId="0" animBg="1"/>
      <p:bldP spid="34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47055"/>
            <a:ext cx="7118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предложения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060848"/>
            <a:ext cx="22322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</a:t>
            </a:r>
          </a:p>
          <a:p>
            <a:endParaRPr lang="ru-RU" sz="4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Таня</a:t>
            </a:r>
          </a:p>
          <a:p>
            <a:endParaRPr lang="ru-RU" sz="4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</a:t>
            </a:r>
          </a:p>
          <a:p>
            <a:endParaRPr lang="ru-RU" sz="4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тки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7376" y="2060847"/>
            <a:ext cx="51490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елает зарядку</a:t>
            </a:r>
          </a:p>
          <a:p>
            <a:pPr algn="r"/>
            <a:endParaRPr lang="ru-RU" sz="4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етит над морем</a:t>
            </a:r>
          </a:p>
          <a:p>
            <a:pPr algn="r"/>
            <a:endParaRPr lang="ru-RU" sz="4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летают на юг</a:t>
            </a:r>
          </a:p>
          <a:p>
            <a:pPr algn="r"/>
            <a:endParaRPr lang="ru-RU" sz="4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исует котёнка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369650" y="2564904"/>
            <a:ext cx="2376264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835696" y="4941168"/>
            <a:ext cx="3240360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835696" y="2564904"/>
            <a:ext cx="3240360" cy="2376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835696" y="3573016"/>
            <a:ext cx="3240360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592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4238508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Составь модель слова,</a:t>
            </a:r>
          </a:p>
          <a:p>
            <a:pPr algn="ctr"/>
            <a:r>
              <a:rPr lang="ru-RU" sz="4000" dirty="0">
                <a:solidFill>
                  <a:prstClr val="black"/>
                </a:solidFill>
              </a:rPr>
              <a:t> нажимая на цветные квадратики.</a:t>
            </a:r>
          </a:p>
        </p:txBody>
      </p:sp>
      <p:pic>
        <p:nvPicPr>
          <p:cNvPr id="2" name="Picture 2" descr="http://tigra.ucoz.org/_ph/1/2/9820911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5405"/>
            <a:ext cx="3024336" cy="353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meloman-sotik.info/wp-content/uploads/2012/10/Труба2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51530"/>
            <a:ext cx="4533123" cy="23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45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7038828"/>
              </p:ext>
            </p:extLst>
          </p:nvPr>
        </p:nvGraphicFramePr>
        <p:xfrm>
          <a:off x="1331640" y="5013176"/>
          <a:ext cx="3312368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  <a:gridCol w="828092"/>
                <a:gridCol w="828092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0241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443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181 0.435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4396754"/>
              </p:ext>
            </p:extLst>
          </p:nvPr>
        </p:nvGraphicFramePr>
        <p:xfrm>
          <a:off x="1331640" y="5013176"/>
          <a:ext cx="3312368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  <a:gridCol w="828092"/>
                <a:gridCol w="828092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0241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56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-0.02848 0.4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0777832"/>
              </p:ext>
            </p:extLst>
          </p:nvPr>
        </p:nvGraphicFramePr>
        <p:xfrm>
          <a:off x="1331640" y="5013176"/>
          <a:ext cx="3312368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  <a:gridCol w="828092"/>
                <a:gridCol w="828092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0241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65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2717 0.4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7261097"/>
              </p:ext>
            </p:extLst>
          </p:nvPr>
        </p:nvGraphicFramePr>
        <p:xfrm>
          <a:off x="1331640" y="5013176"/>
          <a:ext cx="3312368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  <a:gridCol w="828092"/>
                <a:gridCol w="828092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0241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2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35833 0.4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1535363"/>
              </p:ext>
            </p:extLst>
          </p:nvPr>
        </p:nvGraphicFramePr>
        <p:xfrm>
          <a:off x="1331640" y="5013176"/>
          <a:ext cx="3312368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  <a:gridCol w="828092"/>
                <a:gridCol w="828092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0241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67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4" descr="http://meloman-sotik.info/wp-content/uploads/2012/10/Труба2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49348"/>
            <a:ext cx="4533123" cy="23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8221252"/>
              </p:ext>
            </p:extLst>
          </p:nvPr>
        </p:nvGraphicFramePr>
        <p:xfrm>
          <a:off x="1187624" y="4437113"/>
          <a:ext cx="4320479" cy="86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5"/>
              </a:tblGrid>
              <a:tr h="8698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33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07482 0.3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048860"/>
            <a:ext cx="809695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yandex.st/lego/_/La6qi18Z8LwgnZdsAr1qy1GwCw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060848"/>
            <a:ext cx="79208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4" descr="http://meloman-sotik.info/wp-content/uploads/2012/10/Труба2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49348"/>
            <a:ext cx="4533123" cy="23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7381952"/>
              </p:ext>
            </p:extLst>
          </p:nvPr>
        </p:nvGraphicFramePr>
        <p:xfrm>
          <a:off x="1187624" y="4437113"/>
          <a:ext cx="4320479" cy="86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5"/>
              </a:tblGrid>
              <a:tr h="86981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060848"/>
            <a:ext cx="792088" cy="792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16944 0.3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156</Words>
  <Application>Microsoft Office PowerPoint</Application>
  <PresentationFormat>Экран (4:3)</PresentationFormat>
  <Paragraphs>100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Викторовна</dc:creator>
  <cp:lastModifiedBy>Сокровище</cp:lastModifiedBy>
  <cp:revision>29</cp:revision>
  <dcterms:created xsi:type="dcterms:W3CDTF">2013-12-07T06:57:15Z</dcterms:created>
  <dcterms:modified xsi:type="dcterms:W3CDTF">2016-11-22T14:35:05Z</dcterms:modified>
</cp:coreProperties>
</file>