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61" r:id="rId4"/>
  </p:sldMasterIdLst>
  <p:sldIdLst>
    <p:sldId id="256" r:id="rId5"/>
    <p:sldId id="257" r:id="rId6"/>
    <p:sldId id="260" r:id="rId7"/>
    <p:sldId id="264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8B4921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440184">
            <a:off x="745167" y="872958"/>
            <a:ext cx="6769636" cy="50057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435726">
            <a:off x="221073" y="1062843"/>
            <a:ext cx="6634837" cy="13845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453112">
            <a:off x="1289081" y="2449629"/>
            <a:ext cx="6400800" cy="3016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64088" y="3912424"/>
            <a:ext cx="3532276" cy="26922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F9E0-558F-492E-B564-789942B34AEC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65D-4094-42C8-9A97-11F64C9FC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F9E0-558F-492E-B564-789942B34AEC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65D-4094-42C8-9A97-11F64C9FC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F9E0-558F-492E-B564-789942B34AEC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65D-4094-42C8-9A97-11F64C9FC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F9E0-558F-492E-B564-789942B34AEC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65D-4094-42C8-9A97-11F64C9FC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F9E0-558F-492E-B564-789942B34AEC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65D-4094-42C8-9A97-11F64C9FC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F9E0-558F-492E-B564-789942B34AEC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65D-4094-42C8-9A97-11F64C9FC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C:\Users\1\Desktop\алфавит\depositphotos_8564800-Heap-of-books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662"/>
          <a:stretch>
            <a:fillRect/>
          </a:stretch>
        </p:blipFill>
        <p:spPr bwMode="auto">
          <a:xfrm flipH="1">
            <a:off x="0" y="0"/>
            <a:ext cx="936625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1\Desktop\алфавит\depositphotos_8564800-Heap-of-books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662"/>
          <a:stretch>
            <a:fillRect/>
          </a:stretch>
        </p:blipFill>
        <p:spPr bwMode="auto">
          <a:xfrm flipH="1">
            <a:off x="0" y="2132856"/>
            <a:ext cx="936625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1\Desktop\алфавит\depositphotos_8564800-Heap-of-books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662"/>
          <a:stretch>
            <a:fillRect/>
          </a:stretch>
        </p:blipFill>
        <p:spPr bwMode="auto">
          <a:xfrm flipH="1">
            <a:off x="0" y="4293096"/>
            <a:ext cx="936625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1\Desktop\алфавит\depositphotos_8564800-Heap-of-books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662" b="79989"/>
          <a:stretch>
            <a:fillRect/>
          </a:stretch>
        </p:blipFill>
        <p:spPr bwMode="auto">
          <a:xfrm flipH="1">
            <a:off x="0" y="6425952"/>
            <a:ext cx="936625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 userDrawn="1"/>
        </p:nvSpPr>
        <p:spPr>
          <a:xfrm rot="3667845">
            <a:off x="6583065" y="6042775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3667845">
            <a:off x="5646960" y="6042775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3667845">
            <a:off x="4782866" y="6042776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rot="3667845">
            <a:off x="3846760" y="6042775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rot="3667845">
            <a:off x="2838649" y="6042775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 rot="3667845">
            <a:off x="7375154" y="6042776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 rot="3667845">
            <a:off x="1758530" y="6042776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3667845">
            <a:off x="750417" y="6042775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 rot="3667845">
            <a:off x="8239250" y="1694327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 rot="3667845">
            <a:off x="8141046" y="2774448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 rot="3667845">
            <a:off x="8141048" y="5006696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 rot="3667845">
            <a:off x="8239249" y="3998584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 rot="3667845">
            <a:off x="8141047" y="6042775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 rot="3667845">
            <a:off x="5070897" y="353560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 rot="3667845">
            <a:off x="7447162" y="353560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 rot="3667845">
            <a:off x="8311257" y="758224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 rot="3667845">
            <a:off x="5790977" y="353559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 rot="3667845">
            <a:off x="2622625" y="353560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 rot="3667845">
            <a:off x="6727082" y="353560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 rot="3667845">
            <a:off x="3414713" y="353560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 rot="3667845">
            <a:off x="4350818" y="353560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 rot="3667845">
            <a:off x="1254473" y="353560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 rot="3667845">
            <a:off x="1902545" y="353559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 rot="3667845">
            <a:off x="678410" y="353560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 rot="3667845">
            <a:off x="606401" y="3710553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36" name="Прямоугольник 35"/>
          <p:cNvSpPr/>
          <p:nvPr userDrawn="1"/>
        </p:nvSpPr>
        <p:spPr>
          <a:xfrm rot="3667845">
            <a:off x="678409" y="2630432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37" name="Прямоугольник 36"/>
          <p:cNvSpPr/>
          <p:nvPr userDrawn="1"/>
        </p:nvSpPr>
        <p:spPr>
          <a:xfrm rot="3667845">
            <a:off x="678409" y="1406296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38" name="Прямоугольник 37"/>
          <p:cNvSpPr/>
          <p:nvPr userDrawn="1"/>
        </p:nvSpPr>
        <p:spPr>
          <a:xfrm rot="3667845">
            <a:off x="1470497" y="2054368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39" name="Прямоугольник 38"/>
          <p:cNvSpPr/>
          <p:nvPr userDrawn="1"/>
        </p:nvSpPr>
        <p:spPr>
          <a:xfrm rot="3667845">
            <a:off x="606403" y="4790672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40" name="Прямоугольник 39"/>
          <p:cNvSpPr/>
          <p:nvPr userDrawn="1"/>
        </p:nvSpPr>
        <p:spPr>
          <a:xfrm rot="3667845">
            <a:off x="3558729" y="1982360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41" name="Прямоугольник 40"/>
          <p:cNvSpPr/>
          <p:nvPr userDrawn="1"/>
        </p:nvSpPr>
        <p:spPr>
          <a:xfrm rot="3667845">
            <a:off x="2478609" y="2054368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42" name="Прямоугольник 41"/>
          <p:cNvSpPr/>
          <p:nvPr userDrawn="1"/>
        </p:nvSpPr>
        <p:spPr>
          <a:xfrm rot="3667845">
            <a:off x="5430937" y="1982360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 rot="3667845">
            <a:off x="4494833" y="1910352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 rot="3667845">
            <a:off x="6367041" y="1982360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 rot="3667845">
            <a:off x="7231136" y="2054367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ropisi" pitchFamily="2" charset="0"/>
              </a:rPr>
              <a:t>словари</a:t>
            </a:r>
            <a:endParaRPr lang="ru-RU" sz="2400" dirty="0">
              <a:ln w="1905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ropisi" pitchFamily="2" charset="0"/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1187624" y="476672"/>
            <a:ext cx="7488832" cy="1368152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344816" cy="115212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1" name="Прямоугольник 50"/>
          <p:cNvSpPr/>
          <p:nvPr userDrawn="1"/>
        </p:nvSpPr>
        <p:spPr>
          <a:xfrm>
            <a:off x="1187624" y="2060848"/>
            <a:ext cx="7488832" cy="4392488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екст 49"/>
          <p:cNvSpPr>
            <a:spLocks noGrp="1"/>
          </p:cNvSpPr>
          <p:nvPr>
            <p:ph type="body" sz="quarter" idx="13"/>
          </p:nvPr>
        </p:nvSpPr>
        <p:spPr>
          <a:xfrm>
            <a:off x="1258888" y="2060575"/>
            <a:ext cx="7416800" cy="439261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F9E0-558F-492E-B564-789942B34AEC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65D-4094-42C8-9A97-11F64C9FC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F9E0-558F-492E-B564-789942B34AEC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65D-4094-42C8-9A97-11F64C9FC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F9E0-558F-492E-B564-789942B34AEC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65D-4094-42C8-9A97-11F64C9FC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F9E0-558F-492E-B564-789942B34AEC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65D-4094-42C8-9A97-11F64C9FC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F9E0-558F-492E-B564-789942B34AEC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265D-4094-42C8-9A97-11F64C9FC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B16C-A81D-4F2F-8AB2-15CA401791A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0206-F139-48FD-B4C4-B0631EBA3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B16C-A81D-4F2F-8AB2-15CA401791A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0206-F139-48FD-B4C4-B0631EBA3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B16C-A81D-4F2F-8AB2-15CA401791A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0206-F139-48FD-B4C4-B0631EBA3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B16C-A81D-4F2F-8AB2-15CA401791A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0206-F139-48FD-B4C4-B0631EBA3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B16C-A81D-4F2F-8AB2-15CA401791A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0206-F139-48FD-B4C4-B0631EBA3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5315" y="0"/>
            <a:ext cx="9209315" cy="6809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8313" y="1628800"/>
            <a:ext cx="8280151" cy="4824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B16C-A81D-4F2F-8AB2-15CA401791A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0206-F139-48FD-B4C4-B0631EBA3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B16C-A81D-4F2F-8AB2-15CA401791A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0206-F139-48FD-B4C4-B0631EBA3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B16C-A81D-4F2F-8AB2-15CA401791A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0206-F139-48FD-B4C4-B0631EBA3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B16C-A81D-4F2F-8AB2-15CA401791A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0206-F139-48FD-B4C4-B0631EBA3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B16C-A81D-4F2F-8AB2-15CA401791A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0206-F139-48FD-B4C4-B0631EBA3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B16C-A81D-4F2F-8AB2-15CA401791A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0206-F139-48FD-B4C4-B0631EBA3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8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F9E0-558F-492E-B564-789942B34AEC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8265D-4094-42C8-9A97-11F64C9FC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BB16C-A81D-4F2F-8AB2-15CA401791A1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A0206-F139-48FD-B4C4-B0631EBA3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20450285">
            <a:off x="665491" y="1872950"/>
            <a:ext cx="66885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УРОК </a:t>
            </a:r>
          </a:p>
          <a:p>
            <a:pPr algn="ctr"/>
            <a:r>
              <a:rPr lang="ru-RU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ЧТЕНИЯ</a:t>
            </a:r>
            <a:endParaRPr lang="ru-RU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0"/>
            <a:ext cx="8286776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43042" y="785794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ДОВОД        СЕВ</a:t>
            </a:r>
            <a:endParaRPr lang="ru-RU" sz="5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>
            <a:off x="2285984" y="1785926"/>
            <a:ext cx="2357454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6143636" y="1785926"/>
            <a:ext cx="1285884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71670" y="3643314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ЗВОНОК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15" idx="3"/>
          </p:cNvCxnSpPr>
          <p:nvPr/>
        </p:nvCxnSpPr>
        <p:spPr>
          <a:xfrm flipV="1">
            <a:off x="5214942" y="3357562"/>
            <a:ext cx="1071570" cy="74741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3"/>
          </p:cNvCxnSpPr>
          <p:nvPr/>
        </p:nvCxnSpPr>
        <p:spPr>
          <a:xfrm>
            <a:off x="5214942" y="4104979"/>
            <a:ext cx="1071570" cy="75278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429388" y="3071810"/>
            <a:ext cx="1928826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429388" y="4643446"/>
            <a:ext cx="1928826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7036611" y="3321843"/>
            <a:ext cx="785818" cy="15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7037405" y="4892685"/>
            <a:ext cx="785818" cy="15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893735" y="2678901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7893867" y="4250537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0"/>
            <a:ext cx="8286776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сов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142853"/>
            <a:ext cx="1028094" cy="16430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61554" y="285728"/>
            <a:ext cx="58537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Разгадайте ребусы</a:t>
            </a:r>
            <a:endParaRPr lang="ru-RU" sz="4800" b="1" cap="none" spc="0" dirty="0">
              <a:ln w="50800"/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1357290" y="2000240"/>
            <a:ext cx="7493247" cy="2471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52" y="5000636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ножка</a:t>
            </a:r>
            <a:endParaRPr lang="ru-RU" sz="4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5000636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пирог</a:t>
            </a:r>
            <a:endParaRPr lang="ru-RU" sz="4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5000636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4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0"/>
            <a:ext cx="8286776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3600" dirty="0" smtClean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 какой новой буквой познакомились?</a:t>
            </a:r>
            <a:endParaRPr lang="ru-RU" sz="36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3600" dirty="0" smtClean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Какие звуки обозначает буква 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lang="ru-RU" sz="3600" dirty="0" smtClean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lang="ru-RU" sz="36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3600" dirty="0" smtClean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Дайте характеристику звукам [</a:t>
            </a:r>
            <a:r>
              <a:rPr lang="ru-RU" sz="3600" dirty="0" err="1" smtClean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lang="ru-RU" sz="3600" dirty="0" smtClean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], [</a:t>
            </a:r>
            <a:r>
              <a:rPr lang="ru-RU" sz="3600" dirty="0" err="1" smtClean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lang="ru-RU" sz="3600" dirty="0" smtClean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’].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3600" dirty="0" smtClean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понравилось на уроке?</a:t>
            </a:r>
            <a:endParaRPr lang="ru-RU" sz="36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4" y="285728"/>
            <a:ext cx="521084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50800"/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6000" b="1" cap="none" spc="0" dirty="0">
              <a:ln w="50800"/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4286256"/>
            <a:ext cx="1971675" cy="231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331640" y="2276872"/>
            <a:ext cx="735516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214554"/>
            <a:ext cx="7500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Помни, юный гражданин,</a:t>
            </a:r>
            <a:br>
              <a:rPr lang="ru-RU" sz="4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Книга – роста витамин !</a:t>
            </a:r>
            <a:br>
              <a:rPr lang="ru-RU" sz="4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Читая сказки круглый год,</a:t>
            </a:r>
            <a:br>
              <a:rPr lang="ru-RU" sz="4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Ребёнок сказочно растёт !</a:t>
            </a:r>
            <a:endParaRPr lang="ru-RU" sz="4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eti-chitayut-knig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3357586" cy="2518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3" y="214291"/>
            <a:ext cx="66437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Отгадайте загадку</a:t>
            </a:r>
            <a:endParaRPr lang="ru-RU" sz="4800" b="1" cap="none" spc="0" dirty="0">
              <a:ln w="50800"/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43042" y="1714488"/>
            <a:ext cx="65722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этой буквой на носу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Филин прячется в лесу.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Без названи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666" y="3429001"/>
            <a:ext cx="2555893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500042"/>
            <a:ext cx="77153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967335"/>
            <a:ext cx="739391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«Буква Ф»</a:t>
            </a:r>
            <a:endParaRPr lang="ru-RU" sz="7200" b="1" cap="none" spc="0" dirty="0">
              <a:ln w="50800"/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epositphotos_26419797-stock-photo-children-reading-book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4500570"/>
            <a:ext cx="3118104" cy="1743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0"/>
            <a:ext cx="8286776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43043" y="285729"/>
            <a:ext cx="67151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по учебнику</a:t>
            </a:r>
            <a:endParaRPr lang="ru-RU" sz="4800" b="1" cap="none" spc="0" dirty="0">
              <a:ln w="50800"/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уквар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1714488"/>
            <a:ext cx="2842715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43570" y="5429264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119 - 121</a:t>
            </a:r>
            <a:endParaRPr lang="ru-RU" sz="4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0"/>
            <a:ext cx="8286776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42853"/>
            <a:ext cx="69294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Звуковой анализ слов</a:t>
            </a:r>
            <a:endParaRPr lang="ru-RU" sz="4800" b="1" cap="none" spc="0" dirty="0">
              <a:ln w="50800"/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2285992"/>
            <a:ext cx="785813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2285992"/>
            <a:ext cx="785813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2285992"/>
            <a:ext cx="785813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86710" y="2285992"/>
            <a:ext cx="785813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72330" y="4214818"/>
            <a:ext cx="785813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4214818"/>
            <a:ext cx="785813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4214818"/>
            <a:ext cx="785813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4214818"/>
            <a:ext cx="785813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4214818"/>
            <a:ext cx="785813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2285992"/>
            <a:ext cx="785813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2285992"/>
            <a:ext cx="785813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4214818"/>
            <a:ext cx="785813" cy="785812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29058" y="4214818"/>
            <a:ext cx="785813" cy="785812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2285992"/>
            <a:ext cx="785813" cy="785812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15074" y="2285992"/>
            <a:ext cx="785813" cy="785812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429256" y="2285992"/>
            <a:ext cx="785813" cy="785812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86710" y="2285992"/>
            <a:ext cx="785813" cy="785812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4214818"/>
            <a:ext cx="785813" cy="785812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43438" y="2285992"/>
            <a:ext cx="785813" cy="78581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000892" y="2285992"/>
            <a:ext cx="785813" cy="78581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14876" y="4214818"/>
            <a:ext cx="785813" cy="78581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286512" y="4214818"/>
            <a:ext cx="785813" cy="78581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857620" y="2071678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71934" y="4000504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1455179462_vector-owl-collection-2-2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414549">
            <a:off x="1071538" y="3786190"/>
            <a:ext cx="2357454" cy="1819428"/>
          </a:xfrm>
          <a:prstGeom prst="rect">
            <a:avLst/>
          </a:prstGeom>
        </p:spPr>
      </p:pic>
      <p:pic>
        <p:nvPicPr>
          <p:cNvPr id="30" name="Рисунок 29" descr="jCj989KGPK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84642">
            <a:off x="1497178" y="1055624"/>
            <a:ext cx="1957384" cy="2129351"/>
          </a:xfrm>
          <a:prstGeom prst="rect">
            <a:avLst/>
          </a:prstGeom>
        </p:spPr>
      </p:pic>
      <p:sp>
        <p:nvSpPr>
          <p:cNvPr id="32" name="Равнобедренный треугольник 31"/>
          <p:cNvSpPr/>
          <p:nvPr/>
        </p:nvSpPr>
        <p:spPr>
          <a:xfrm>
            <a:off x="4071934" y="3143248"/>
            <a:ext cx="357187" cy="285750"/>
          </a:xfrm>
          <a:prstGeom prst="triangl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4143372" y="5072074"/>
            <a:ext cx="357187" cy="285750"/>
          </a:xfrm>
          <a:prstGeom prst="triangl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5572926" y="2642388"/>
            <a:ext cx="1285884" cy="158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4858546" y="4642652"/>
            <a:ext cx="1285884" cy="158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5036347" y="1893083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5107785" y="3821909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0"/>
            <a:ext cx="8286776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известно без подсказки: 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Буква Ф — как ключ от сказки. 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Никогда его у нас 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отнимет Карабас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06286">
            <a:off x="2928926" y="785794"/>
            <a:ext cx="3506956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0"/>
            <a:ext cx="8286776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1555" y="214291"/>
            <a:ext cx="52108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996633"/>
                </a:solidFill>
                <a:effectLst/>
                <a:latin typeface="Times New Roman" pitchFamily="18" charset="0"/>
                <a:cs typeface="Times New Roman" pitchFamily="18" charset="0"/>
              </a:rPr>
              <a:t>Чтение слогов</a:t>
            </a:r>
            <a:endParaRPr lang="ru-RU" sz="4800" b="1" cap="none" spc="0" dirty="0">
              <a:ln w="50800"/>
              <a:solidFill>
                <a:srgbClr val="9966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9251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214290"/>
            <a:ext cx="1365507" cy="2438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0"/>
            <a:ext cx="8286776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14290"/>
            <a:ext cx="67151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Деление слов на слоги</a:t>
            </a:r>
            <a:endParaRPr lang="ru-RU" sz="4800" b="1" cap="none" spc="0" dirty="0">
              <a:ln w="50800"/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7" y="1428736"/>
          <a:ext cx="7143799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9432"/>
                <a:gridCol w="2288790"/>
                <a:gridCol w="26355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r>
                        <a:rPr lang="ru-RU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 </a:t>
                      </a:r>
                      <a:endParaRPr lang="ru-RU" sz="4800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r>
                        <a:rPr lang="ru-RU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lang="ru-RU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</a:t>
                      </a:r>
                      <a:r>
                        <a:rPr lang="ru-RU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r>
                        <a:rPr lang="ru-RU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4800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r>
                        <a:rPr lang="ru-RU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r>
                        <a:rPr lang="ru-RU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lang="ru-RU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ия</a:t>
                      </a:r>
                      <a:endParaRPr lang="ru-RU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lang="ru-RU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lang="ru-RU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фл</a:t>
                      </a:r>
                      <a:r>
                        <a:rPr lang="ru-RU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4800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фл</a:t>
                      </a:r>
                      <a:r>
                        <a:rPr lang="ru-RU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4800" dirty="0" smtClean="0">
                          <a:solidFill>
                            <a:srgbClr val="66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4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Дуга 5"/>
          <p:cNvSpPr/>
          <p:nvPr/>
        </p:nvSpPr>
        <p:spPr>
          <a:xfrm rot="8190244">
            <a:off x="1921974" y="3441184"/>
            <a:ext cx="1414059" cy="1374587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уга 6"/>
          <p:cNvSpPr/>
          <p:nvPr/>
        </p:nvSpPr>
        <p:spPr>
          <a:xfrm rot="8190244">
            <a:off x="1725495" y="1371203"/>
            <a:ext cx="1789932" cy="1783927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Дуга 7"/>
          <p:cNvSpPr/>
          <p:nvPr/>
        </p:nvSpPr>
        <p:spPr>
          <a:xfrm rot="8190244">
            <a:off x="3968100" y="3596935"/>
            <a:ext cx="1176433" cy="120547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Дуга 8"/>
          <p:cNvSpPr/>
          <p:nvPr/>
        </p:nvSpPr>
        <p:spPr>
          <a:xfrm rot="8190244">
            <a:off x="3825224" y="1953862"/>
            <a:ext cx="1176433" cy="120547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Дуга 9"/>
          <p:cNvSpPr/>
          <p:nvPr/>
        </p:nvSpPr>
        <p:spPr>
          <a:xfrm rot="8190244">
            <a:off x="1967835" y="1096606"/>
            <a:ext cx="1176433" cy="120547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Дуга 10"/>
          <p:cNvSpPr/>
          <p:nvPr/>
        </p:nvSpPr>
        <p:spPr>
          <a:xfrm rot="8190244">
            <a:off x="6874248" y="1208841"/>
            <a:ext cx="1039107" cy="108441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Дуга 11"/>
          <p:cNvSpPr/>
          <p:nvPr/>
        </p:nvSpPr>
        <p:spPr>
          <a:xfrm rot="8190244">
            <a:off x="8099100" y="2539711"/>
            <a:ext cx="518227" cy="491709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уга 12"/>
          <p:cNvSpPr/>
          <p:nvPr/>
        </p:nvSpPr>
        <p:spPr>
          <a:xfrm rot="8190244">
            <a:off x="4107162" y="1388048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Дуга 13"/>
          <p:cNvSpPr/>
          <p:nvPr/>
        </p:nvSpPr>
        <p:spPr>
          <a:xfrm rot="8190244">
            <a:off x="4821543" y="1388048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Дуга 14"/>
          <p:cNvSpPr/>
          <p:nvPr/>
        </p:nvSpPr>
        <p:spPr>
          <a:xfrm rot="8190244">
            <a:off x="4107163" y="3031121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Дуга 15"/>
          <p:cNvSpPr/>
          <p:nvPr/>
        </p:nvSpPr>
        <p:spPr>
          <a:xfrm rot="8190244">
            <a:off x="4964420" y="3888377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Дуга 16"/>
          <p:cNvSpPr/>
          <p:nvPr/>
        </p:nvSpPr>
        <p:spPr>
          <a:xfrm rot="8190244">
            <a:off x="4821543" y="3031121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Дуга 17"/>
          <p:cNvSpPr/>
          <p:nvPr/>
        </p:nvSpPr>
        <p:spPr>
          <a:xfrm rot="8190244">
            <a:off x="4864174" y="2089840"/>
            <a:ext cx="987285" cy="1035243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Дуга 18"/>
          <p:cNvSpPr/>
          <p:nvPr/>
        </p:nvSpPr>
        <p:spPr>
          <a:xfrm rot="8190244">
            <a:off x="6035989" y="2245304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Дуга 19"/>
          <p:cNvSpPr/>
          <p:nvPr/>
        </p:nvSpPr>
        <p:spPr>
          <a:xfrm rot="8190244">
            <a:off x="7790947" y="1452124"/>
            <a:ext cx="777342" cy="737564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Дуга 20"/>
          <p:cNvSpPr/>
          <p:nvPr/>
        </p:nvSpPr>
        <p:spPr>
          <a:xfrm rot="8190244">
            <a:off x="6178865" y="1388048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Дуга 21"/>
          <p:cNvSpPr/>
          <p:nvPr/>
        </p:nvSpPr>
        <p:spPr>
          <a:xfrm rot="8190244">
            <a:off x="2595589" y="3117367"/>
            <a:ext cx="880987" cy="835908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Дуга 22"/>
          <p:cNvSpPr/>
          <p:nvPr/>
        </p:nvSpPr>
        <p:spPr>
          <a:xfrm rot="8190244">
            <a:off x="7431430" y="2312200"/>
            <a:ext cx="783873" cy="733404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Дуга 23"/>
          <p:cNvSpPr/>
          <p:nvPr/>
        </p:nvSpPr>
        <p:spPr>
          <a:xfrm rot="8190244">
            <a:off x="6750368" y="2245304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Дуга 24"/>
          <p:cNvSpPr/>
          <p:nvPr/>
        </p:nvSpPr>
        <p:spPr>
          <a:xfrm rot="8190244">
            <a:off x="1892585" y="3102559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2464579" y="3178967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5393537" y="1464455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536281" y="2321711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750860" y="1464455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7393802" y="2321711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893472" y="3964785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679158" y="3178967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103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Тема Office</vt:lpstr>
      <vt:lpstr>Специальное оформление</vt:lpstr>
      <vt:lpstr>1_Специальное оформление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для презентаций “Словарь”</dc:title>
  <dc:creator>1</dc:creator>
  <cp:lastModifiedBy>Сокровище</cp:lastModifiedBy>
  <cp:revision>29</cp:revision>
  <dcterms:created xsi:type="dcterms:W3CDTF">2016-10-20T18:42:54Z</dcterms:created>
  <dcterms:modified xsi:type="dcterms:W3CDTF">2016-12-03T14:10:25Z</dcterms:modified>
</cp:coreProperties>
</file>