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60" r:id="rId4"/>
    <p:sldId id="261" r:id="rId5"/>
    <p:sldId id="263" r:id="rId6"/>
    <p:sldId id="262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9C16"/>
    <a:srgbClr val="0066FF"/>
    <a:srgbClr val="9900CC"/>
    <a:srgbClr val="FF0066"/>
    <a:srgbClr val="666633"/>
    <a:srgbClr val="FDFFAB"/>
    <a:srgbClr val="85DFFF"/>
    <a:srgbClr val="FFFF00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110" d="100"/>
          <a:sy n="110" d="100"/>
        </p:scale>
        <p:origin x="-2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DDCCF-B23E-402E-826D-6B44DA76E77C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FBEC8-0992-4E84-A9AA-FD7E257F8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g-fotki.yandex.ru/get/47776/200418627.15e/0_16ef75_dbc0722b_orig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60620"/>
            <a:ext cx="1116372" cy="41367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1554" y="1928802"/>
            <a:ext cx="471077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B29C1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</a:t>
            </a:r>
          </a:p>
          <a:p>
            <a:pPr algn="ctr"/>
            <a:r>
              <a:rPr lang="ru-RU" sz="7200" b="1" cap="none" spc="0" dirty="0" smtClean="0">
                <a:ln w="11430"/>
                <a:solidFill>
                  <a:srgbClr val="B29C1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ЧТЕНИЯ</a:t>
            </a:r>
            <a:endParaRPr lang="ru-RU" sz="7200" b="1" cap="none" spc="0" dirty="0">
              <a:ln w="11430"/>
              <a:solidFill>
                <a:srgbClr val="B29C1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346414">
            <a:off x="1239125" y="444778"/>
            <a:ext cx="4346896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4800" b="1" cap="none" spc="0" dirty="0" smtClean="0">
                <a:ln w="1016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B29C1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4800" b="1" cap="none" spc="0" dirty="0">
              <a:ln w="1016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B29C1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91778_a49afcc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42852"/>
            <a:ext cx="1868577" cy="150019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1500174"/>
          <a:ext cx="3143272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3272"/>
              </a:tblGrid>
              <a:tr h="644685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сладкая</a:t>
                      </a:r>
                      <a:endParaRPr lang="ru-RU" sz="4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4685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вкусная</a:t>
                      </a:r>
                      <a:endParaRPr lang="ru-RU" sz="4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4685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ворчливая</a:t>
                      </a:r>
                      <a:endParaRPr lang="ru-RU" sz="4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4685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ароматный</a:t>
                      </a:r>
                      <a:endParaRPr lang="ru-RU" sz="4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4685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противная</a:t>
                      </a:r>
                      <a:endParaRPr lang="ru-RU" sz="4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4685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лохматый</a:t>
                      </a:r>
                      <a:endParaRPr lang="ru-RU" sz="4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000760" y="1500174"/>
          <a:ext cx="2357454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7454"/>
              </a:tblGrid>
              <a:tr h="787241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уха</a:t>
                      </a:r>
                      <a:endParaRPr lang="ru-RU" sz="4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7241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халва</a:t>
                      </a:r>
                      <a:endParaRPr lang="ru-RU" sz="4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7241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хлеб</a:t>
                      </a:r>
                      <a:endParaRPr lang="ru-RU" sz="4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7241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хвост</a:t>
                      </a:r>
                      <a:endParaRPr lang="ru-RU" sz="4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7241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муха</a:t>
                      </a:r>
                      <a:endParaRPr lang="ru-RU" sz="4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7241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старуха</a:t>
                      </a:r>
                      <a:endParaRPr lang="ru-RU" sz="4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" name="Рисунок 6" descr="вопросительный зна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314" y="2428868"/>
            <a:ext cx="1000131" cy="2643206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3643306" y="2000240"/>
            <a:ext cx="2286016" cy="7858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3964777" y="3964785"/>
            <a:ext cx="2286016" cy="17859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643306" y="2000240"/>
            <a:ext cx="2428892" cy="7858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143372" y="4500570"/>
            <a:ext cx="1857388" cy="15716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429124" y="3643314"/>
            <a:ext cx="1643074" cy="7858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48" y="5286388"/>
            <a:ext cx="171451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406850">
            <a:off x="1424078" y="579640"/>
            <a:ext cx="4637528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4800" b="1" cap="none" spc="0" dirty="0" smtClean="0">
                <a:ln w="1016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B29C1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4800" b="1" cap="none" spc="0" dirty="0">
              <a:ln w="1016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B29C1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91778_a49afcc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9036" y="285728"/>
            <a:ext cx="1957557" cy="1571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0166" y="1857364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Найдите слово в словах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3000372"/>
            <a:ext cx="68580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6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  <a:p>
            <a:pPr algn="ctr"/>
            <a:r>
              <a:rPr lang="ru-RU" sz="6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хлопушка</a:t>
            </a:r>
          </a:p>
          <a:p>
            <a:pPr algn="ctr"/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6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раб</a:t>
            </a:r>
            <a:r>
              <a:rPr lang="ru-RU" sz="6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</a:t>
            </a: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600" b="1" dirty="0" smtClean="0">
                <a:solidFill>
                  <a:srgbClr val="B29C16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357422" y="4000504"/>
            <a:ext cx="1357322" cy="158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143372" y="5000636"/>
            <a:ext cx="2428892" cy="158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215074" y="4000504"/>
            <a:ext cx="1357322" cy="158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14678" y="6000768"/>
            <a:ext cx="1285884" cy="158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572000" y="6000768"/>
            <a:ext cx="1571636" cy="158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406850">
            <a:off x="1424078" y="579640"/>
            <a:ext cx="4637528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4800" b="1" cap="none" spc="0" dirty="0" smtClean="0">
                <a:ln w="1016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B29C1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4800" b="1" cap="none" spc="0" dirty="0">
              <a:ln w="1016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B29C1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91778_a49afcc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9036" y="285728"/>
            <a:ext cx="1957557" cy="1571636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14678" y="3357562"/>
          <a:ext cx="3600000" cy="14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/>
                <a:gridCol w="720000"/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43306" y="2071678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выдох</a:t>
            </a:r>
            <a:endParaRPr lang="ru-RU" sz="5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4071942"/>
            <a:ext cx="684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29058" y="4071942"/>
            <a:ext cx="684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3438" y="4071942"/>
            <a:ext cx="684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29256" y="4071942"/>
            <a:ext cx="684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4071942"/>
            <a:ext cx="684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в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0"/>
            <a:ext cx="893981" cy="14287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728" y="357166"/>
            <a:ext cx="6998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B29C1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Разгадайте кроссворд</a:t>
            </a:r>
            <a:endParaRPr lang="ru-RU" sz="5400" b="1" cap="none" spc="0" dirty="0">
              <a:ln w="1016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B29C1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4143380"/>
            <a:ext cx="648000" cy="648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4786322"/>
            <a:ext cx="648000" cy="648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4786322"/>
            <a:ext cx="648000" cy="648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4786322"/>
            <a:ext cx="648000" cy="648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4786322"/>
            <a:ext cx="648000" cy="648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4786322"/>
            <a:ext cx="648000" cy="648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4786322"/>
            <a:ext cx="648000" cy="648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4786322"/>
            <a:ext cx="648000" cy="648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4786322"/>
            <a:ext cx="648000" cy="648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00694" y="2214554"/>
            <a:ext cx="648000" cy="648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0694" y="2214554"/>
            <a:ext cx="648000" cy="648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00694" y="2857496"/>
            <a:ext cx="648000" cy="648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3500438"/>
            <a:ext cx="648000" cy="648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28470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58016" y="2357430"/>
            <a:ext cx="2181121" cy="2584602"/>
          </a:xfrm>
          <a:prstGeom prst="rect">
            <a:avLst/>
          </a:prstGeom>
        </p:spPr>
      </p:pic>
      <p:pic>
        <p:nvPicPr>
          <p:cNvPr id="18" name="Рисунок 17" descr="104683167_1378206650_cherepah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2571744"/>
            <a:ext cx="2387845" cy="157163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500694" y="3500438"/>
            <a:ext cx="648000" cy="648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00694" y="4143380"/>
            <a:ext cx="648000" cy="648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0694" y="4786322"/>
            <a:ext cx="648000" cy="648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43042" y="4786322"/>
            <a:ext cx="648000" cy="648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28926" y="4786322"/>
            <a:ext cx="648000" cy="648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14810" y="4786322"/>
            <a:ext cx="648000" cy="648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57752" y="4786322"/>
            <a:ext cx="648000" cy="648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43636" y="4786322"/>
            <a:ext cx="648000" cy="648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357166"/>
            <a:ext cx="5643602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B29C1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Л.Н.Толстой</a:t>
            </a:r>
          </a:p>
          <a:p>
            <a:pPr algn="ctr"/>
            <a:r>
              <a:rPr lang="ru-RU" sz="4800" b="1" dirty="0" smtClean="0">
                <a:ln w="1016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B29C1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«Белка и волк»</a:t>
            </a:r>
            <a:endParaRPr lang="ru-RU" sz="4800" b="1" cap="none" spc="0" dirty="0">
              <a:ln w="1016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B29C1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tolsto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2143116"/>
            <a:ext cx="2690866" cy="3357586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13936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214554"/>
            <a:ext cx="1571773" cy="2062166"/>
          </a:xfrm>
          <a:prstGeom prst="rect">
            <a:avLst/>
          </a:prstGeom>
          <a:ln w="571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357562"/>
            <a:ext cx="1571636" cy="2066924"/>
          </a:xfrm>
          <a:prstGeom prst="rect">
            <a:avLst/>
          </a:prstGeom>
          <a:ln w="571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Lev_Tolstoj__Detyam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4500570"/>
            <a:ext cx="1571636" cy="2143140"/>
          </a:xfrm>
          <a:prstGeom prst="rect">
            <a:avLst/>
          </a:prstGeom>
          <a:ln w="571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071802" y="2285992"/>
            <a:ext cx="571504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нового узнали на уроке?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Какие звуки обозначает буква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Когда буква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обозначает мягкий согласный звук? А когда твёрдый?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285728"/>
            <a:ext cx="55965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6600" b="1" cap="none" spc="0" dirty="0" smtClean="0">
                <a:ln w="1016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B29C1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6600" b="1" cap="none" spc="0" dirty="0">
              <a:ln w="1016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B29C1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73004920_0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2143116"/>
            <a:ext cx="1714512" cy="3175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714752"/>
            <a:ext cx="72152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откроются разные тайны,</a:t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Новых знаний откроем мы клад.</a:t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всём необычайном,</a:t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Загадочном, случайном</a:t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Узнать из книги каждый рад.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6017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3990">
            <a:off x="1128669" y="329050"/>
            <a:ext cx="3565056" cy="2864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00166" y="285728"/>
            <a:ext cx="664373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B29C1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Отгадайте загадку</a:t>
            </a:r>
            <a:endParaRPr lang="ru-RU" sz="4800" b="1" cap="none" spc="0" dirty="0">
              <a:ln w="1016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B29C1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1997839"/>
            <a:ext cx="56436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Глазки бусинки его,</a:t>
            </a:r>
          </a:p>
          <a:p>
            <a:pPr algn="ctr"/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Хвост короткий у него,</a:t>
            </a:r>
          </a:p>
          <a:p>
            <a:pPr algn="ctr"/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щекой запас несёт,</a:t>
            </a:r>
          </a:p>
          <a:p>
            <a:pPr algn="ctr"/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Беззаботно жизнь ведёт!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Рисунок 11" descr="mzl.notchszs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1500174"/>
            <a:ext cx="4572032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785794"/>
            <a:ext cx="67852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66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sz="7200" b="1" cap="none" spc="0" dirty="0">
              <a:ln w="11430"/>
              <a:solidFill>
                <a:srgbClr val="6666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4714884"/>
            <a:ext cx="57874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B29C1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«Буква Х»</a:t>
            </a:r>
            <a:endParaRPr lang="ru-RU" sz="8800" b="1" cap="none" spc="50" dirty="0">
              <a:ln w="11430">
                <a:solidFill>
                  <a:schemeClr val="bg2">
                    <a:lumMod val="10000"/>
                  </a:schemeClr>
                </a:solidFill>
              </a:ln>
              <a:solidFill>
                <a:srgbClr val="B29C1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_6a382_5a740d1f_ori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2214554"/>
            <a:ext cx="2648686" cy="2590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квар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643050"/>
            <a:ext cx="2844812" cy="3431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429256" y="5429264"/>
            <a:ext cx="3131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135 - 137</a:t>
            </a:r>
            <a:endParaRPr lang="ru-RU" sz="4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85729"/>
            <a:ext cx="62865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16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B29C1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по учебнику</a:t>
            </a:r>
            <a:endParaRPr lang="ru-RU" sz="4800" b="1" cap="none" spc="0" dirty="0">
              <a:ln w="1016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B29C1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9"/>
            <a:ext cx="74295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16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B29C1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Звуковой анализ слов</a:t>
            </a:r>
            <a:endParaRPr lang="ru-RU" sz="4800" b="1" cap="none" spc="0" dirty="0">
              <a:ln w="1016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B29C1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768" y="2500306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00826" y="2500306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2500306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2500306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500306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4500570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4500570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4500570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4500570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500570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4500570"/>
            <a:ext cx="648000" cy="6480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143768" y="2500306"/>
            <a:ext cx="648000" cy="6480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857884" y="2500306"/>
            <a:ext cx="648000" cy="6480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2500306"/>
            <a:ext cx="648000" cy="6480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4500570"/>
            <a:ext cx="648000" cy="6480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500826" y="4500570"/>
            <a:ext cx="648000" cy="6480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14942" y="4500570"/>
            <a:ext cx="648000" cy="6480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857884" y="4500570"/>
            <a:ext cx="648000" cy="6480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500826" y="2500306"/>
            <a:ext cx="648000" cy="6480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14942" y="2500306"/>
            <a:ext cx="648000" cy="6480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4714876" y="5214950"/>
            <a:ext cx="357187" cy="285750"/>
          </a:xfrm>
          <a:prstGeom prst="triangl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4714876" y="3214686"/>
            <a:ext cx="357187" cy="285750"/>
          </a:xfrm>
          <a:prstGeom prst="triangl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5322893" y="2820983"/>
            <a:ext cx="1071570" cy="1588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5536413" y="2178835"/>
            <a:ext cx="214312" cy="14287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72000" y="2357430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0" y="435769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 descr="хобот-картин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1857364"/>
            <a:ext cx="2961155" cy="1357322"/>
          </a:xfrm>
          <a:prstGeom prst="rect">
            <a:avLst/>
          </a:prstGeom>
        </p:spPr>
      </p:pic>
      <p:pic>
        <p:nvPicPr>
          <p:cNvPr id="33" name="Рисунок 32" descr="57ea9a32644bc1576c6a54e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19646">
            <a:off x="1237741" y="3737881"/>
            <a:ext cx="1985084" cy="2411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3500438"/>
            <a:ext cx="64294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АХ! Какая эта буква,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Крестик зачеркнул всё будто.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неё нельзя никак –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«Хорошо» мы скажем как?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 «Хлеб» и слово «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смеХ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Радуют всегда и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всеХ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3" name="Рисунок 2" descr="h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26109">
            <a:off x="3443220" y="282325"/>
            <a:ext cx="2876117" cy="2876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3214686"/>
            <a:ext cx="69294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369414">
            <a:off x="4461690" y="935038"/>
            <a:ext cx="41599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16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B29C1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Чтение слогов</a:t>
            </a:r>
            <a:endParaRPr lang="ru-RU" sz="4800" b="1" cap="none" spc="0" dirty="0">
              <a:ln w="1016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B29C1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pshkol_0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BED"/>
              </a:clrFrom>
              <a:clrTo>
                <a:srgbClr val="F9FB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66"/>
            <a:ext cx="3181662" cy="19288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357166"/>
            <a:ext cx="64093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16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B29C1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Деление слов на слоги</a:t>
            </a:r>
            <a:endParaRPr lang="ru-RU" sz="4800" b="1" cap="none" spc="0" dirty="0">
              <a:ln w="1016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B29C1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43042" y="1785926"/>
          <a:ext cx="6643734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0198"/>
                <a:gridCol w="2428892"/>
                <a:gridCol w="27146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5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5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5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5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5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5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5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</a:t>
                      </a:r>
                      <a:r>
                        <a:rPr lang="ru-RU" sz="5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5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5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5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5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5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5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5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5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5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5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5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щн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ые</a:t>
                      </a:r>
                      <a:endParaRPr lang="ru-RU" sz="5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5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5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5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5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5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r>
                        <a:rPr lang="ru-RU" sz="5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5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Дуга 3"/>
          <p:cNvSpPr/>
          <p:nvPr/>
        </p:nvSpPr>
        <p:spPr>
          <a:xfrm rot="8190244">
            <a:off x="3396596" y="3382621"/>
            <a:ext cx="1176433" cy="120547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Дуга 4"/>
          <p:cNvSpPr/>
          <p:nvPr/>
        </p:nvSpPr>
        <p:spPr>
          <a:xfrm rot="8190244">
            <a:off x="4039537" y="4311316"/>
            <a:ext cx="1176433" cy="120547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Дуга 5"/>
          <p:cNvSpPr/>
          <p:nvPr/>
        </p:nvSpPr>
        <p:spPr>
          <a:xfrm rot="8190244">
            <a:off x="7039934" y="2453927"/>
            <a:ext cx="1176433" cy="120547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Дуга 6"/>
          <p:cNvSpPr/>
          <p:nvPr/>
        </p:nvSpPr>
        <p:spPr>
          <a:xfrm rot="8190244">
            <a:off x="6329380" y="3105286"/>
            <a:ext cx="1557335" cy="1576122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Дуга 8"/>
          <p:cNvSpPr/>
          <p:nvPr/>
        </p:nvSpPr>
        <p:spPr>
          <a:xfrm rot="8190244">
            <a:off x="6393179" y="1816676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Дуга 11"/>
          <p:cNvSpPr/>
          <p:nvPr/>
        </p:nvSpPr>
        <p:spPr>
          <a:xfrm rot="8190244">
            <a:off x="7178997" y="1816676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Дуга 12"/>
          <p:cNvSpPr/>
          <p:nvPr/>
        </p:nvSpPr>
        <p:spPr>
          <a:xfrm rot="8190244">
            <a:off x="2106898" y="1816676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Дуга 13"/>
          <p:cNvSpPr/>
          <p:nvPr/>
        </p:nvSpPr>
        <p:spPr>
          <a:xfrm rot="8190244">
            <a:off x="5678798" y="1816676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Дуга 14"/>
          <p:cNvSpPr/>
          <p:nvPr/>
        </p:nvSpPr>
        <p:spPr>
          <a:xfrm rot="8190244">
            <a:off x="3607097" y="1816676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Дуга 15"/>
          <p:cNvSpPr/>
          <p:nvPr/>
        </p:nvSpPr>
        <p:spPr>
          <a:xfrm rot="8190244">
            <a:off x="4250040" y="1816675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Дуга 16"/>
          <p:cNvSpPr/>
          <p:nvPr/>
        </p:nvSpPr>
        <p:spPr>
          <a:xfrm rot="8190244">
            <a:off x="4250038" y="2745369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Дуга 17"/>
          <p:cNvSpPr/>
          <p:nvPr/>
        </p:nvSpPr>
        <p:spPr>
          <a:xfrm rot="8190244">
            <a:off x="3535659" y="2745371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Дуга 18"/>
          <p:cNvSpPr/>
          <p:nvPr/>
        </p:nvSpPr>
        <p:spPr>
          <a:xfrm rot="8190244">
            <a:off x="2147737" y="2846059"/>
            <a:ext cx="776560" cy="738390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Дуга 19"/>
          <p:cNvSpPr/>
          <p:nvPr/>
        </p:nvSpPr>
        <p:spPr>
          <a:xfrm rot="8190244">
            <a:off x="5750237" y="2745370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Дуга 20"/>
          <p:cNvSpPr/>
          <p:nvPr/>
        </p:nvSpPr>
        <p:spPr>
          <a:xfrm rot="8190244">
            <a:off x="6393178" y="2745370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Дуга 21"/>
          <p:cNvSpPr/>
          <p:nvPr/>
        </p:nvSpPr>
        <p:spPr>
          <a:xfrm rot="8190244">
            <a:off x="5678800" y="3674064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Дуга 22"/>
          <p:cNvSpPr/>
          <p:nvPr/>
        </p:nvSpPr>
        <p:spPr>
          <a:xfrm rot="8190244">
            <a:off x="4392915" y="3674065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Дуга 24"/>
          <p:cNvSpPr/>
          <p:nvPr/>
        </p:nvSpPr>
        <p:spPr>
          <a:xfrm rot="8190244">
            <a:off x="6491991" y="3913502"/>
            <a:ext cx="1660740" cy="1674718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Дуга 26"/>
          <p:cNvSpPr/>
          <p:nvPr/>
        </p:nvSpPr>
        <p:spPr>
          <a:xfrm rot="8190244">
            <a:off x="1802579" y="3064786"/>
            <a:ext cx="466744" cy="442181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Дуга 27"/>
          <p:cNvSpPr/>
          <p:nvPr/>
        </p:nvSpPr>
        <p:spPr>
          <a:xfrm rot="8190244">
            <a:off x="1741119" y="2111082"/>
            <a:ext cx="518228" cy="491711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Дуга 28"/>
          <p:cNvSpPr/>
          <p:nvPr/>
        </p:nvSpPr>
        <p:spPr>
          <a:xfrm rot="8190244">
            <a:off x="5750237" y="4602757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Дуга 29"/>
          <p:cNvSpPr/>
          <p:nvPr/>
        </p:nvSpPr>
        <p:spPr>
          <a:xfrm rot="8190244">
            <a:off x="3392783" y="4602757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Дуга 30"/>
          <p:cNvSpPr/>
          <p:nvPr/>
        </p:nvSpPr>
        <p:spPr>
          <a:xfrm rot="8190244">
            <a:off x="7731932" y="4028990"/>
            <a:ext cx="466744" cy="442181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2035952" y="1893082"/>
            <a:ext cx="214312" cy="14287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2035951" y="2821777"/>
            <a:ext cx="214312" cy="14287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4179092" y="1893082"/>
            <a:ext cx="214312" cy="14287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4179092" y="2821777"/>
            <a:ext cx="214312" cy="14287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4393406" y="3750471"/>
            <a:ext cx="214312" cy="14287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4036215" y="4679165"/>
            <a:ext cx="214312" cy="14287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7893868" y="1893083"/>
            <a:ext cx="214312" cy="14287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7608116" y="2821777"/>
            <a:ext cx="214312" cy="14287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6250794" y="3750471"/>
            <a:ext cx="214312" cy="14287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6322232" y="4679165"/>
            <a:ext cx="214312" cy="14287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 descr="45440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357694"/>
            <a:ext cx="2741010" cy="1965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Другая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207</Words>
  <Application>Microsoft Office PowerPoint</Application>
  <PresentationFormat>Экран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Сокровище</cp:lastModifiedBy>
  <cp:revision>40</cp:revision>
  <dcterms:created xsi:type="dcterms:W3CDTF">2014-07-06T18:18:01Z</dcterms:created>
  <dcterms:modified xsi:type="dcterms:W3CDTF">2016-12-18T12:11:37Z</dcterms:modified>
</cp:coreProperties>
</file>