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57" r:id="rId5"/>
    <p:sldId id="258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1448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Знакомство с буквой </a:t>
            </a:r>
            <a:r>
              <a:rPr lang="ru-RU" sz="5400" b="1" dirty="0" err="1" smtClean="0">
                <a:solidFill>
                  <a:srgbClr val="00B050"/>
                </a:solidFill>
              </a:rPr>
              <a:t>Ч,ч</a:t>
            </a:r>
            <a:endParaRPr lang="ru-RU" sz="54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D:\Документы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5" y="2000240"/>
            <a:ext cx="2674639" cy="2786082"/>
          </a:xfrm>
          <a:prstGeom prst="rect">
            <a:avLst/>
          </a:prstGeom>
          <a:noFill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94621463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9"/>
            <a:ext cx="5572132" cy="2786081"/>
          </a:xfrm>
        </p:spPr>
        <p:txBody>
          <a:bodyPr>
            <a:normAutofit/>
          </a:bodyPr>
          <a:lstStyle/>
          <a:p>
            <a:r>
              <a:rPr lang="ru-RU" dirty="0" smtClean="0"/>
              <a:t>Я пыхчу, пыхчу, пыхчу,</a:t>
            </a:r>
          </a:p>
          <a:p>
            <a:r>
              <a:rPr lang="ru-RU" dirty="0" smtClean="0"/>
              <a:t>Больше греться не хочу.</a:t>
            </a:r>
          </a:p>
          <a:p>
            <a:r>
              <a:rPr lang="ru-RU" dirty="0" smtClean="0"/>
              <a:t>Крышка громко зазвенела:</a:t>
            </a:r>
          </a:p>
          <a:p>
            <a:r>
              <a:rPr lang="ru-RU" dirty="0" smtClean="0"/>
              <a:t>«Пейте чай, вода вскипела!»</a:t>
            </a:r>
            <a:endParaRPr lang="ru-RU" dirty="0"/>
          </a:p>
        </p:txBody>
      </p:sp>
      <p:pic>
        <p:nvPicPr>
          <p:cNvPr id="2050" name="Picture 2" descr="D:\Документы\Anna 006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143248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4071942"/>
            <a:ext cx="50006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071942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4071942"/>
            <a:ext cx="50006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4071942"/>
            <a:ext cx="50006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4071942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4071942"/>
            <a:ext cx="500066" cy="5000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4643446"/>
            <a:ext cx="50006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4643446"/>
            <a:ext cx="50006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4643446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4643446"/>
            <a:ext cx="500066" cy="5000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6248" y="4643446"/>
            <a:ext cx="500066" cy="50006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768" y="4643446"/>
            <a:ext cx="500066" cy="5000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8" descr="колоколь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643314"/>
            <a:ext cx="399011" cy="33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18" descr="колокольчи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643314"/>
            <a:ext cx="4000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Прямая соединительная линия 22"/>
          <p:cNvCxnSpPr/>
          <p:nvPr/>
        </p:nvCxnSpPr>
        <p:spPr>
          <a:xfrm rot="5400000">
            <a:off x="1357290" y="3714752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72132" y="4357694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Дуга 27"/>
          <p:cNvSpPr/>
          <p:nvPr/>
        </p:nvSpPr>
        <p:spPr>
          <a:xfrm rot="7739081">
            <a:off x="485737" y="3181273"/>
            <a:ext cx="1374751" cy="1905731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9079164">
            <a:off x="2236409" y="3570407"/>
            <a:ext cx="2170849" cy="124149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9414036">
            <a:off x="4392635" y="4001779"/>
            <a:ext cx="3162818" cy="1188678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9414036">
            <a:off x="6580704" y="4538312"/>
            <a:ext cx="1483315" cy="710334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1472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142976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714480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714480" y="3500438"/>
            <a:ext cx="500066" cy="500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3500438"/>
            <a:ext cx="500066" cy="500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285984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285984" y="3500438"/>
            <a:ext cx="500066" cy="500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857488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428992" y="407194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286248" y="464344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857752" y="464344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429256" y="464344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000760" y="464344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6572264" y="464344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143768" y="4643446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0694" y="4071942"/>
            <a:ext cx="500066" cy="500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28596" y="3857628"/>
            <a:ext cx="3571900" cy="20002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286248" y="4500570"/>
            <a:ext cx="3357586" cy="13573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:\Документы\2088340_Beauty_and_the_Beast_9_N.jpg"/>
          <p:cNvPicPr>
            <a:picLocks noChangeAspect="1" noChangeArrowheads="1"/>
          </p:cNvPicPr>
          <p:nvPr/>
        </p:nvPicPr>
        <p:blipFill>
          <a:blip r:embed="rId3" cstate="print"/>
          <a:srcRect l="34426" t="30863" r="29508" b="7411"/>
          <a:stretch>
            <a:fillRect/>
          </a:stretch>
        </p:blipFill>
        <p:spPr bwMode="auto">
          <a:xfrm>
            <a:off x="785786" y="285728"/>
            <a:ext cx="2786082" cy="2786082"/>
          </a:xfrm>
          <a:prstGeom prst="rect">
            <a:avLst/>
          </a:prstGeom>
          <a:noFill/>
        </p:spPr>
      </p:pic>
      <p:pic>
        <p:nvPicPr>
          <p:cNvPr id="3075" name="Picture 3" descr="D:\Документы\post-1171995718.gif"/>
          <p:cNvPicPr>
            <a:picLocks noChangeAspect="1" noChangeArrowheads="1"/>
          </p:cNvPicPr>
          <p:nvPr/>
        </p:nvPicPr>
        <p:blipFill>
          <a:blip r:embed="rId4" cstate="print"/>
          <a:srcRect l="6891" r="8116" b="1759"/>
          <a:stretch>
            <a:fillRect/>
          </a:stretch>
        </p:blipFill>
        <p:spPr bwMode="auto">
          <a:xfrm>
            <a:off x="5143504" y="214290"/>
            <a:ext cx="2928958" cy="3403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кочка</a:t>
            </a:r>
          </a:p>
          <a:p>
            <a:r>
              <a:rPr lang="ru-RU" sz="3600" b="1" dirty="0" smtClean="0"/>
              <a:t>речка</a:t>
            </a:r>
          </a:p>
          <a:p>
            <a:r>
              <a:rPr lang="ru-RU" sz="3600" b="1" dirty="0" smtClean="0"/>
              <a:t>печка</a:t>
            </a:r>
          </a:p>
          <a:p>
            <a:r>
              <a:rPr lang="ru-RU" sz="3600" b="1" dirty="0" smtClean="0"/>
              <a:t>ночка</a:t>
            </a:r>
          </a:p>
          <a:p>
            <a:r>
              <a:rPr lang="ru-RU" sz="3600" b="1" dirty="0" smtClean="0"/>
              <a:t>дочка</a:t>
            </a:r>
          </a:p>
          <a:p>
            <a:r>
              <a:rPr lang="ru-RU" sz="3600" b="1" dirty="0" smtClean="0"/>
              <a:t>чайка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Какие слова соответствуют модели?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321468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3214686"/>
            <a:ext cx="642942" cy="6429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21468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214686"/>
            <a:ext cx="642942" cy="6429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72330" y="3214686"/>
            <a:ext cx="642942" cy="6429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143108" y="2357430"/>
            <a:ext cx="2143140" cy="35719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285984" y="3071810"/>
            <a:ext cx="1571636" cy="214314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285984" y="4000504"/>
            <a:ext cx="2928958" cy="857256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Физкультминутка </a:t>
            </a:r>
          </a:p>
          <a:p>
            <a:r>
              <a:rPr lang="ru-RU" dirty="0" smtClean="0"/>
              <a:t>Тик-так, тик-так.</a:t>
            </a:r>
          </a:p>
          <a:p>
            <a:r>
              <a:rPr lang="ru-RU" dirty="0" smtClean="0"/>
              <a:t>Все часы идут вот так: </a:t>
            </a:r>
          </a:p>
          <a:p>
            <a:r>
              <a:rPr lang="ru-RU" dirty="0" smtClean="0"/>
              <a:t>тик-так, тик-так.</a:t>
            </a:r>
          </a:p>
          <a:p>
            <a:r>
              <a:rPr lang="ru-RU" dirty="0" smtClean="0"/>
              <a:t>Смотри скорей, который час:</a:t>
            </a:r>
          </a:p>
          <a:p>
            <a:r>
              <a:rPr lang="ru-RU" dirty="0" smtClean="0"/>
              <a:t>Тик-так, тик-так, тик-так.</a:t>
            </a:r>
          </a:p>
          <a:p>
            <a:r>
              <a:rPr lang="ru-RU" dirty="0" smtClean="0"/>
              <a:t>Налево раз, направо раз,</a:t>
            </a:r>
          </a:p>
          <a:p>
            <a:r>
              <a:rPr lang="ru-RU" dirty="0" smtClean="0"/>
              <a:t>Мы тоже можем так: </a:t>
            </a:r>
          </a:p>
          <a:p>
            <a:r>
              <a:rPr lang="ru-RU" dirty="0" smtClean="0"/>
              <a:t>тик-так, тик-так, тик-так.</a:t>
            </a:r>
            <a:endParaRPr lang="ru-RU" dirty="0"/>
          </a:p>
        </p:txBody>
      </p:sp>
      <p:pic>
        <p:nvPicPr>
          <p:cNvPr id="5122" name="Picture 2" descr="D:\Документы\stock-photo-196709-clock-on-wall-01a.jpg"/>
          <p:cNvPicPr>
            <a:picLocks noChangeAspect="1" noChangeArrowheads="1"/>
          </p:cNvPicPr>
          <p:nvPr/>
        </p:nvPicPr>
        <p:blipFill>
          <a:blip r:embed="rId2" cstate="print"/>
          <a:srcRect l="4918" r="4917"/>
          <a:stretch>
            <a:fillRect/>
          </a:stretch>
        </p:blipFill>
        <p:spPr bwMode="auto">
          <a:xfrm>
            <a:off x="5214910" y="0"/>
            <a:ext cx="392909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Час, чай, чашка, чайка, дача, туча, чудак, чудеса, чугун.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 нужную букву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85736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85736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85736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857364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714620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2643182"/>
            <a:ext cx="3571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271462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3500438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500438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Чайные чашки в печали, стуча и бренча, закричали.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предложение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116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Знакомство с буквой Ч,ч</vt:lpstr>
      <vt:lpstr>Слайд 2</vt:lpstr>
      <vt:lpstr>Слайд 3</vt:lpstr>
      <vt:lpstr>Слайд 4</vt:lpstr>
      <vt:lpstr>Какие слова соответствуют модели?</vt:lpstr>
      <vt:lpstr>Слайд 6</vt:lpstr>
      <vt:lpstr>Вставь нужную букву</vt:lpstr>
      <vt:lpstr>Запишите предложение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буквой Ч,ч</dc:title>
  <dc:creator>Администратор</dc:creator>
  <cp:lastModifiedBy>Сокровище</cp:lastModifiedBy>
  <cp:revision>13</cp:revision>
  <dcterms:created xsi:type="dcterms:W3CDTF">2011-12-19T13:53:57Z</dcterms:created>
  <dcterms:modified xsi:type="dcterms:W3CDTF">2016-12-11T06:50:17Z</dcterms:modified>
</cp:coreProperties>
</file>