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7" r:id="rId6"/>
    <p:sldId id="257" r:id="rId7"/>
    <p:sldId id="284" r:id="rId8"/>
    <p:sldId id="291" r:id="rId9"/>
    <p:sldId id="281" r:id="rId10"/>
    <p:sldId id="289" r:id="rId11"/>
    <p:sldId id="286" r:id="rId12"/>
    <p:sldId id="290" r:id="rId13"/>
    <p:sldId id="287" r:id="rId14"/>
    <p:sldId id="288" r:id="rId15"/>
    <p:sldId id="29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ru/imgres?imgurl=http://www.sbantom.ru/products_pictures/RA-tarelka16big.jpg&amp;imgrefurl=http://www.sbantom.ru/index.php?productID=4067&amp;usg=__lqTiXhyzPkDsiN8CxM4ZgMjJ6nE=&amp;h=400&amp;w=400&amp;sz=27&amp;hl=ru&amp;start=24&amp;itbs=1&amp;tbnid=S1e3bieAdiiskM:&amp;tbnh=124&amp;tbnw=124&amp;prev=/images?q=%D1%82%D0%B0%D1%80%D0%B5%D0%BB%D0%BA%D0%B0&amp;gbv=2&amp;ndsp=20&amp;hl=ru&amp;sa=N&amp;start=20&amp;newwindow=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Propisi" pitchFamily="2" charset="0"/>
                <a:cs typeface="Times New Roman" pitchFamily="18" charset="0"/>
              </a:rPr>
              <a:t>25 января.</a:t>
            </a:r>
            <a:br>
              <a:rPr lang="ru-RU" sz="7200" b="1" dirty="0" smtClean="0">
                <a:latin typeface="Propisi" pitchFamily="2" charset="0"/>
                <a:cs typeface="Times New Roman" pitchFamily="18" charset="0"/>
              </a:rPr>
            </a:br>
            <a:r>
              <a:rPr lang="ru-RU" sz="7200" b="1" dirty="0" smtClean="0">
                <a:latin typeface="Propisi" pitchFamily="2" charset="0"/>
                <a:cs typeface="Times New Roman" pitchFamily="18" charset="0"/>
              </a:rPr>
              <a:t>Классная работа.</a:t>
            </a:r>
            <a:endParaRPr lang="ru-RU" sz="7200" b="1" dirty="0"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144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Propisi" pitchFamily="2" charset="0"/>
                <a:cs typeface="Times New Roman" pitchFamily="18" charset="0"/>
              </a:rPr>
              <a:t>Отдохнём</a:t>
            </a:r>
            <a:endParaRPr lang="ru-RU" sz="66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5800" y="2133600"/>
            <a:ext cx="1143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81200" y="3124200"/>
            <a:ext cx="1524000" cy="144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4+2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53200" y="4495800"/>
            <a:ext cx="1143000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5+1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76800" y="2438400"/>
            <a:ext cx="990600" cy="990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62800" y="1981200"/>
            <a:ext cx="1600200" cy="1524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1+3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86200" y="4953000"/>
            <a:ext cx="1066800" cy="10668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696" y="1556792"/>
            <a:ext cx="7711008" cy="8034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Propisi" pitchFamily="2" charset="0"/>
                <a:cs typeface="Times New Roman" pitchFamily="18" charset="0"/>
              </a:rPr>
              <a:t>Работа в парах стр. 25 №2</a:t>
            </a:r>
            <a:endParaRPr lang="ru-RU" sz="54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001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455" y="2708920"/>
            <a:ext cx="6751089" cy="3840163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733800" y="5105400"/>
            <a:ext cx="3810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4953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11</a:t>
            </a:r>
            <a:endParaRPr lang="ru-RU" sz="28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810000" y="5638800"/>
            <a:ext cx="3810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7200" y="5486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276600" y="1773238"/>
            <a:ext cx="1219200" cy="1198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09600" y="1773238"/>
            <a:ext cx="1219200" cy="11985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019800" y="1752600"/>
            <a:ext cx="1573213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3924300" y="1773238"/>
            <a:ext cx="571500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042989" y="1773238"/>
            <a:ext cx="785812" cy="112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2209800" y="1981200"/>
            <a:ext cx="631825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+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4953000" y="2209800"/>
            <a:ext cx="727075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=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6248400" y="1828801"/>
            <a:ext cx="12731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79388" y="4292600"/>
            <a:ext cx="164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Propisi" pitchFamily="2" charset="0"/>
                <a:cs typeface="Times New Roman" pitchFamily="18" charset="0"/>
              </a:rPr>
              <a:t>Мама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179388" y="5445125"/>
            <a:ext cx="15728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atin typeface="Propisi" pitchFamily="2" charset="0"/>
                <a:cs typeface="Times New Roman" pitchFamily="18" charset="0"/>
              </a:rPr>
              <a:t>Дочка</a:t>
            </a:r>
          </a:p>
        </p:txBody>
      </p:sp>
      <p:pic>
        <p:nvPicPr>
          <p:cNvPr id="4125" name="Picture 29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29260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29260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429260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429260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429260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37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5516563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5516563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179388" y="201613"/>
            <a:ext cx="8964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atin typeface="Propisi" pitchFamily="2" charset="0"/>
                <a:cs typeface="Times New Roman" pitchFamily="18" charset="0"/>
              </a:rPr>
              <a:t>Сколько тарелок вымыли мама и дочка вместе?</a:t>
            </a:r>
          </a:p>
        </p:txBody>
      </p:sp>
      <p:pic>
        <p:nvPicPr>
          <p:cNvPr id="4103" name="Picture 7" descr="RA-tarelka16b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29260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696200" y="22098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WordArt 13"/>
          <p:cNvSpPr>
            <a:spLocks noChangeArrowheads="1" noChangeShapeType="1" noTextEdit="1"/>
          </p:cNvSpPr>
          <p:nvPr/>
        </p:nvSpPr>
        <p:spPr bwMode="auto">
          <a:xfrm>
            <a:off x="7848600" y="2286000"/>
            <a:ext cx="533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(т.)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  <p:bldP spid="4107" grpId="0" animBg="1"/>
      <p:bldP spid="4108" grpId="0" animBg="1"/>
      <p:bldP spid="4109" grpId="0"/>
      <p:bldP spid="4110" grpId="0"/>
      <p:bldP spid="4111" grpId="0"/>
      <p:bldP spid="4112" grpId="0"/>
      <p:bldP spid="4113" grpId="0"/>
      <p:bldP spid="4136" grpId="0"/>
      <p:bldP spid="23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00200"/>
            <a:ext cx="3352800" cy="762000"/>
          </a:xfrm>
        </p:spPr>
        <p:txBody>
          <a:bodyPr/>
          <a:lstStyle/>
          <a:p>
            <a:r>
              <a:rPr lang="ru-RU" b="1" dirty="0" smtClean="0">
                <a:latin typeface="Propisi" pitchFamily="2" charset="0"/>
                <a:cs typeface="Times New Roman" pitchFamily="18" charset="0"/>
              </a:rPr>
              <a:t>Вспомним!</a:t>
            </a:r>
            <a:endParaRPr lang="ru-RU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1"/>
            <a:ext cx="2819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Propisi" pitchFamily="2" charset="0"/>
                <a:cs typeface="Times New Roman" pitchFamily="18" charset="0"/>
              </a:rPr>
              <a:t>3 + 2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81000" y="4495800"/>
            <a:ext cx="8143932" cy="18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8124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17268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27174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7080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6224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536802" y="4521598"/>
            <a:ext cx="357190" cy="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80060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3810000" y="4419600"/>
            <a:ext cx="114112" cy="114112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5638800" y="4419600"/>
            <a:ext cx="114112" cy="114112"/>
          </a:xfrm>
          <a:prstGeom prst="flowChartConnector">
            <a:avLst/>
          </a:prstGeom>
          <a:solidFill>
            <a:srgbClr val="FF0000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8675629">
            <a:off x="3657612" y="4255202"/>
            <a:ext cx="1211246" cy="954177"/>
          </a:xfrm>
          <a:prstGeom prst="arc">
            <a:avLst>
              <a:gd name="adj1" fmla="val 15923261"/>
              <a:gd name="adj2" fmla="val 1244266"/>
            </a:avLst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8675629">
            <a:off x="4486240" y="4278455"/>
            <a:ext cx="1390117" cy="1212469"/>
          </a:xfrm>
          <a:prstGeom prst="arc">
            <a:avLst>
              <a:gd name="adj1" fmla="val 16800977"/>
              <a:gd name="adj2" fmla="val 458913"/>
            </a:avLst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90800" y="25908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Propisi" pitchFamily="2" charset="0"/>
                <a:cs typeface="Times New Roman" pitchFamily="18" charset="0"/>
              </a:rPr>
              <a:t>1 2 3 4 5     8 9 10 </a:t>
            </a:r>
            <a:endParaRPr lang="ru-RU" sz="72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429000"/>
            <a:ext cx="2667000" cy="838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5 + 2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429000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1285860"/>
            <a:ext cx="428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6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1285860"/>
            <a:ext cx="428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7 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– </a:t>
            </a:r>
            <a:r>
              <a:rPr lang="ru-RU" sz="4000" dirty="0" smtClean="0">
                <a:latin typeface="Propisi"/>
              </a:rPr>
              <a:t>я теперь самостоятельно смогу решать такие примеры </a:t>
            </a:r>
          </a:p>
          <a:p>
            <a:pPr>
              <a:buNone/>
            </a:pPr>
            <a:endParaRPr lang="ru-RU" sz="4000" dirty="0" smtClean="0">
              <a:latin typeface="Propisi"/>
            </a:endParaRPr>
          </a:p>
          <a:p>
            <a:pPr>
              <a:buNone/>
            </a:pPr>
            <a:r>
              <a:rPr lang="ru-RU" sz="4000" dirty="0" smtClean="0">
                <a:latin typeface="Propisi"/>
              </a:rPr>
              <a:t>            – мне нужна помощь в решении таких примеров</a:t>
            </a:r>
          </a:p>
          <a:p>
            <a:pPr>
              <a:buNone/>
            </a:pPr>
            <a:r>
              <a:rPr lang="ru-RU" sz="4000" dirty="0" smtClean="0">
                <a:latin typeface="Propisi"/>
              </a:rPr>
              <a:t>            – мне надо еще потренироваться </a:t>
            </a:r>
            <a:endParaRPr lang="ru-RU" sz="4000" dirty="0">
              <a:latin typeface="Propisi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00034" y="1115267"/>
            <a:ext cx="1285884" cy="1071570"/>
          </a:xfrm>
          <a:prstGeom prst="star5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571504" y="3049659"/>
            <a:ext cx="1214414" cy="1000132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92848" y="4581128"/>
            <a:ext cx="1090622" cy="1004873"/>
          </a:xfrm>
          <a:prstGeom prst="star5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qsu.ru/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715000" cy="693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atin typeface="Propisi" pitchFamily="2" charset="0"/>
                <a:cs typeface="Times New Roman" pitchFamily="18" charset="0"/>
              </a:rPr>
              <a:t>Устный счет</a:t>
            </a:r>
            <a:endParaRPr lang="ru-RU" sz="88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atin typeface="Propisi" pitchFamily="2" charset="0"/>
                <a:cs typeface="Times New Roman" pitchFamily="18" charset="0"/>
              </a:rPr>
              <a:t>1 2 □ 4 5 □</a:t>
            </a:r>
          </a:p>
          <a:p>
            <a:pPr algn="ctr">
              <a:buNone/>
            </a:pP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600200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  <a:cs typeface="Times New Roman" pitchFamily="18" charset="0"/>
              </a:rPr>
              <a:t>3</a:t>
            </a:r>
            <a:endParaRPr lang="ru-RU" sz="96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1586345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  <a:cs typeface="Times New Roman" pitchFamily="18" charset="0"/>
              </a:rPr>
              <a:t>6</a:t>
            </a:r>
            <a:endParaRPr lang="ru-RU" sz="9600" b="1" dirty="0"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Графический диктант</a:t>
            </a:r>
            <a:endParaRPr lang="ru-RU" sz="6000" b="1" dirty="0">
              <a:latin typeface="Propisi" pitchFamily="2" charset="0"/>
              <a:cs typeface="Times New Roman" pitchFamily="18" charset="0"/>
            </a:endParaRPr>
          </a:p>
        </p:txBody>
      </p:sp>
      <p:pic>
        <p:nvPicPr>
          <p:cNvPr id="4" name="Содержимое 3" descr="http://festival.1september.ru/articles/529819/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981200"/>
            <a:ext cx="3429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90801"/>
            <a:ext cx="81534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2 +        1 +      4 + </a:t>
            </a:r>
            <a:endParaRPr lang="ru-RU" sz="6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6073" y="2576944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2</a:t>
            </a:r>
            <a:endParaRPr lang="ru-RU" sz="6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576945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2</a:t>
            </a:r>
            <a:endParaRPr lang="ru-RU" sz="60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382" y="2576943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Propisi" pitchFamily="2" charset="0"/>
                <a:cs typeface="Times New Roman" pitchFamily="18" charset="0"/>
              </a:rPr>
              <a:t>2</a:t>
            </a:r>
            <a:endParaRPr lang="ru-RU" sz="6000" b="1" dirty="0">
              <a:latin typeface="Propisi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229600" cy="413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5334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Propisi" pitchFamily="2" charset="0"/>
                <a:cs typeface="Times New Roman" pitchFamily="18" charset="0"/>
              </a:rPr>
              <a:t>Работа по учебнику стр. 36 №3</a:t>
            </a:r>
            <a:br>
              <a:rPr lang="ru-RU" sz="4800" b="1" dirty="0" smtClean="0">
                <a:latin typeface="Propisi" pitchFamily="2" charset="0"/>
                <a:cs typeface="Times New Roman" pitchFamily="18" charset="0"/>
              </a:rPr>
            </a:br>
            <a:endParaRPr lang="ru-RU" sz="4800" dirty="0">
              <a:latin typeface="Propisi" pitchFamily="2" charset="0"/>
            </a:endParaRPr>
          </a:p>
        </p:txBody>
      </p:sp>
      <p:pic>
        <p:nvPicPr>
          <p:cNvPr id="1026" name="Picture 2" descr="C:\Users\Ольга\Pictures\2013-01-20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8229600" cy="2786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atin typeface="Propisi" pitchFamily="2" charset="0"/>
              </a:rPr>
              <a:t>Физминутка</a:t>
            </a:r>
            <a:endParaRPr lang="ru-RU" sz="7200" b="1" dirty="0">
              <a:latin typeface="Propis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676400"/>
            <a:ext cx="6858000" cy="685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Propisi" pitchFamily="2" charset="0"/>
                <a:cs typeface="Times New Roman" pitchFamily="18" charset="0"/>
              </a:rPr>
              <a:t>Самостоятельная работа!</a:t>
            </a:r>
            <a:endParaRPr lang="ru-RU" sz="5400" b="1" dirty="0">
              <a:latin typeface="Propisi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5051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latin typeface="Propisi" pitchFamily="2" charset="0"/>
                <a:cs typeface="Times New Roman" pitchFamily="18" charset="0"/>
              </a:rPr>
              <a:t>7 + 2 =         3 + 2 =</a:t>
            </a:r>
          </a:p>
          <a:p>
            <a:pPr algn="ctr">
              <a:buNone/>
            </a:pPr>
            <a:r>
              <a:rPr lang="ru-RU" sz="4400" b="1" dirty="0" smtClean="0">
                <a:latin typeface="Propisi" pitchFamily="2" charset="0"/>
                <a:cs typeface="Times New Roman" pitchFamily="18" charset="0"/>
              </a:rPr>
              <a:t>2 + 2 =         6 + 2 =</a:t>
            </a:r>
          </a:p>
          <a:p>
            <a:pPr algn="ctr">
              <a:buNone/>
            </a:pPr>
            <a:r>
              <a:rPr lang="ru-RU" sz="4400" b="1" dirty="0" smtClean="0">
                <a:latin typeface="Propisi" pitchFamily="2" charset="0"/>
                <a:cs typeface="Times New Roman" pitchFamily="18" charset="0"/>
              </a:rPr>
              <a:t>1 + 2 =         4 + 2 =</a:t>
            </a:r>
          </a:p>
          <a:p>
            <a:pPr algn="ctr">
              <a:buNone/>
            </a:pPr>
            <a:r>
              <a:rPr lang="ru-RU" sz="4400" b="1" dirty="0" smtClean="0">
                <a:latin typeface="Propisi" pitchFamily="2" charset="0"/>
                <a:cs typeface="Times New Roman" pitchFamily="18" charset="0"/>
              </a:rPr>
              <a:t>5 + 2 =         0 + 2 =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28194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5052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42672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8768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8956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5814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41910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4876800"/>
            <a:ext cx="4572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Улыбающееся лицо 12"/>
          <p:cNvSpPr/>
          <p:nvPr/>
        </p:nvSpPr>
        <p:spPr>
          <a:xfrm>
            <a:off x="457200" y="2514600"/>
            <a:ext cx="1066800" cy="990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57200" y="3657600"/>
            <a:ext cx="1066800" cy="990600"/>
          </a:xfrm>
          <a:prstGeom prst="smileyFace">
            <a:avLst>
              <a:gd name="adj" fmla="val -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57200" y="4876800"/>
            <a:ext cx="1066800" cy="9906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163</Words>
  <Application>Microsoft Office PowerPoint</Application>
  <PresentationFormat>Экран (4:3)</PresentationFormat>
  <Paragraphs>64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25 января. Классная работа.</vt:lpstr>
      <vt:lpstr>Устный счет</vt:lpstr>
      <vt:lpstr>Графический диктант</vt:lpstr>
      <vt:lpstr>Слайд 4</vt:lpstr>
      <vt:lpstr>Слайд 5</vt:lpstr>
      <vt:lpstr>Слайд 6</vt:lpstr>
      <vt:lpstr>Работа по учебнику стр. 36 №3 </vt:lpstr>
      <vt:lpstr>Физминутка</vt:lpstr>
      <vt:lpstr>Самостоятельная работа!</vt:lpstr>
      <vt:lpstr>Отдохнём</vt:lpstr>
      <vt:lpstr>Работа в парах стр. 25 №2</vt:lpstr>
      <vt:lpstr>Слайд 12</vt:lpstr>
      <vt:lpstr>Вспомним!</vt:lpstr>
      <vt:lpstr>1 2 3 4 5     8 9 10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Сокровище</cp:lastModifiedBy>
  <cp:revision>83</cp:revision>
  <dcterms:created xsi:type="dcterms:W3CDTF">2013-01-14T17:12:46Z</dcterms:created>
  <dcterms:modified xsi:type="dcterms:W3CDTF">2017-11-07T16:08:55Z</dcterms:modified>
</cp:coreProperties>
</file>