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8" r:id="rId14"/>
    <p:sldId id="279" r:id="rId15"/>
    <p:sldId id="268" r:id="rId16"/>
    <p:sldId id="269" r:id="rId17"/>
    <p:sldId id="270" r:id="rId18"/>
    <p:sldId id="277" r:id="rId19"/>
    <p:sldId id="274" r:id="rId20"/>
    <p:sldId id="273" r:id="rId21"/>
    <p:sldId id="288" r:id="rId22"/>
    <p:sldId id="275" r:id="rId23"/>
    <p:sldId id="291" r:id="rId24"/>
    <p:sldId id="276" r:id="rId25"/>
    <p:sldId id="292" r:id="rId26"/>
    <p:sldId id="281" r:id="rId27"/>
    <p:sldId id="282" r:id="rId28"/>
    <p:sldId id="283" r:id="rId29"/>
    <p:sldId id="284" r:id="rId30"/>
    <p:sldId id="285" r:id="rId31"/>
    <p:sldId id="280" r:id="rId32"/>
    <p:sldId id="290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2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2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83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4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23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1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09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16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81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37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89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50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2C9C-177A-42AF-AA89-DFE164C00DA8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EB794-A4F7-437F-ABD4-30595F873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13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9036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 в школе на уроке.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радуюсь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этому.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Внимание моё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растёт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хочу учиться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 готов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работать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 уроке.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2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5689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жаркой кузнице… 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1" y="1235661"/>
            <a:ext cx="6677248" cy="443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3650" y="5671261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КУЗНЕЦ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3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0758" y="548680"/>
            <a:ext cx="4796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Кто всё знает - 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992888" cy="5589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92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476672"/>
            <a:ext cx="856895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учебником – с.60.</a:t>
            </a:r>
          </a:p>
          <a:p>
            <a:pPr algn="ctr"/>
            <a:endParaRPr lang="ru-RU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6307" y="2967335"/>
            <a:ext cx="4831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Упражнение 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38" y="260648"/>
            <a:ext cx="90364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Georgia" pitchFamily="18" charset="0"/>
                <a:cs typeface="Times New Roman" pitchFamily="18" charset="0"/>
              </a:rPr>
              <a:t>Речевая ситуация</a:t>
            </a:r>
            <a:r>
              <a:rPr lang="en-US" sz="6600" dirty="0" smtClean="0">
                <a:latin typeface="Georgia" pitchFamily="18" charset="0"/>
                <a:cs typeface="Times New Roman" pitchFamily="18" charset="0"/>
              </a:rPr>
              <a:t>: </a:t>
            </a:r>
            <a:r>
              <a:rPr lang="ru-RU" sz="66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</a:t>
            </a:r>
            <a:r>
              <a:rPr lang="ru-RU" sz="66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бсуждение выбора будущей профессии</a:t>
            </a:r>
            <a:r>
              <a:rPr lang="ru-RU" sz="6600" dirty="0" smtClean="0">
                <a:latin typeface="Georgia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6600" dirty="0" smtClean="0">
                <a:latin typeface="Georgia" pitchFamily="18" charset="0"/>
                <a:cs typeface="Times New Roman" pitchFamily="18" charset="0"/>
              </a:rPr>
              <a:t>Слова, отвечающие на вопросы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сделать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2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Мы в профессии играем,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 душе их выбираем,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мечтаем поскорее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Мамы с папой стать взрослее,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Чтоб не просто так мечтать,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решить кем быть и стать.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3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9" y="260648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Бесстрашный герой, что всегда на посту,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чует беду и огонь за версту.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Неравный ведёт со стихией он бой,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Стремится всегда защитить нас с тобой.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35978"/>
            <a:ext cx="6481806" cy="4285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2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9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Везу я воду с пеной.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Потушим вмиг огонь и жар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быстры, словно стрелы.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3" y="2448196"/>
            <a:ext cx="7989585" cy="4221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6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1440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рабочей тетради – с.61</a:t>
            </a:r>
          </a:p>
          <a:p>
            <a:pPr algn="ctr"/>
            <a:r>
              <a:rPr lang="ru-RU" sz="6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Минутка каллиграфии</a:t>
            </a:r>
          </a:p>
          <a:p>
            <a:pPr algn="ctr"/>
            <a:endParaRPr lang="ru-RU" sz="66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2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84784"/>
            <a:ext cx="613860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Проверка 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упр. 2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6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99" y="836712"/>
            <a:ext cx="88569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лова - действия</a:t>
            </a:r>
            <a:endParaRPr lang="ru-RU" sz="1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6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945" y="260648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Дворник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человек, который поддерживает чистоту и порядок во дворе. 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Пожарный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человек, который тушит пожар.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человек, который летает в космос и там работает.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3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8884" y="692696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61420" y="69269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75820" y="7005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90220" y="70058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4620" y="69269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19020" y="7042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23824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47020" y="238241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61420" y="23824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75820" y="238586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90220" y="2385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04620" y="23824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19020" y="238241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33420" y="238586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9248" y="42176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18048" y="4221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61420" y="4221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75696" y="422108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90220" y="4221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04620" y="422108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19020" y="4221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24484" y="421689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33420" y="42168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3718620" y="260648"/>
            <a:ext cx="277316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633020" y="1844824"/>
            <a:ext cx="29902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461820" y="3645024"/>
            <a:ext cx="27042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24" y="179411"/>
            <a:ext cx="413048" cy="4602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4" y="194691"/>
            <a:ext cx="413048" cy="46025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96" y="179411"/>
            <a:ext cx="413048" cy="46025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96" y="161255"/>
            <a:ext cx="413048" cy="46025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96" y="1844824"/>
            <a:ext cx="413048" cy="46025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44" y="1856732"/>
            <a:ext cx="413048" cy="46025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96" y="1844823"/>
            <a:ext cx="413048" cy="4602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1856732"/>
            <a:ext cx="413048" cy="46025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96" y="3702929"/>
            <a:ext cx="413048" cy="4602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68" y="3693366"/>
            <a:ext cx="413048" cy="460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50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901" y="332656"/>
            <a:ext cx="8720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Трудное задание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44" y="2204863"/>
            <a:ext cx="2622921" cy="3609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51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58" y="47667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Дворник – </a:t>
            </a: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Пожарный – </a:t>
            </a: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Космонавт – </a:t>
            </a: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916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046" y="332656"/>
            <a:ext cx="8307081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Проверка</a:t>
            </a:r>
          </a:p>
          <a:p>
            <a:pPr algn="ctr"/>
            <a:endParaRPr lang="ru-RU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Упражнение 4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7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988" y="889843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(что делать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) читать, писать, считать, слушать, отвечать </a:t>
            </a:r>
          </a:p>
        </p:txBody>
      </p:sp>
    </p:spTree>
    <p:extLst>
      <p:ext uri="{BB962C8B-B14F-4D97-AF65-F5344CB8AC3E}">
        <p14:creationId xmlns="" xmlns:p14="http://schemas.microsoft.com/office/powerpoint/2010/main" val="18152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41" y="0"/>
            <a:ext cx="5204849" cy="5862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6541" y="5646266"/>
            <a:ext cx="43910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ЧИТ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ЛЬ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0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"/>
            <a:ext cx="6192688" cy="5666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666311"/>
            <a:ext cx="54969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0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45" y="116632"/>
            <a:ext cx="5705475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1026" y="5683314"/>
            <a:ext cx="4914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ПИСАТЕЛЬ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8928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Прекрасных профессий 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На свете не счесть,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 каждой профессии – 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Слава и честь!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8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"/>
            <a:ext cx="4339626" cy="5750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750004"/>
            <a:ext cx="5434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СПАСАТЕЛЬ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4851" y="2967335"/>
            <a:ext cx="63743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Упражнение 6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3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4124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меня получилось 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смог…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попробую…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0296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Незаконченное предложение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1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565846" y="398587"/>
            <a:ext cx="1547812" cy="1423987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04864"/>
            <a:ext cx="4392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отлично работал, всё понял, могу объяснить другим.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6156176" y="398587"/>
            <a:ext cx="1557338" cy="1428750"/>
          </a:xfrm>
          <a:prstGeom prst="smileyFace">
            <a:avLst/>
          </a:prstGeom>
          <a:solidFill>
            <a:srgbClr val="FBDF53"/>
          </a:solidFill>
          <a:ln w="25400" cap="flat" cmpd="sng" algn="ctr">
            <a:solidFill>
              <a:srgbClr val="FBDF5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Arial Narrow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204864"/>
            <a:ext cx="38407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хорошо работал и всё понял</a:t>
            </a:r>
            <a:r>
              <a:rPr lang="ru-RU" sz="4000" dirty="0" smtClean="0">
                <a:solidFill>
                  <a:srgbClr val="000099"/>
                </a:solidFill>
              </a:rPr>
              <a:t>.</a:t>
            </a:r>
            <a:endParaRPr lang="ru-RU" sz="4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7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545" y="404664"/>
            <a:ext cx="4544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Трактор водит…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35660"/>
            <a:ext cx="5832647" cy="4423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095" y="551723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ТРАКТОРИСТ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9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3578" y="332656"/>
            <a:ext cx="4048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Электричку… 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5353"/>
            <a:ext cx="5364708" cy="4461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9321" y="551723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МАШИНИСТ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9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5575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Доску выстругал … 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328987" cy="4320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5588918"/>
            <a:ext cx="5473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СТОЛЯР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08104" y="5517232"/>
            <a:ext cx="216024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06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8984"/>
            <a:ext cx="5136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Стены выкрасил…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29981"/>
            <a:ext cx="3240360" cy="4405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635305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3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доме свет провёл … 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306658"/>
            <a:ext cx="4273675" cy="4498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5661248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МОНТЁР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7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728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шахте трудится … 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06" y="1235662"/>
            <a:ext cx="3337546" cy="4425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5750004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ШАХТЁР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2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321</Words>
  <Application>Microsoft Office PowerPoint</Application>
  <PresentationFormat>Экран (4:3)</PresentationFormat>
  <Paragraphs>81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Сокровище</cp:lastModifiedBy>
  <cp:revision>27</cp:revision>
  <dcterms:created xsi:type="dcterms:W3CDTF">2015-04-01T17:26:57Z</dcterms:created>
  <dcterms:modified xsi:type="dcterms:W3CDTF">2017-10-19T17:41:26Z</dcterms:modified>
</cp:coreProperties>
</file>