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колокола-Новый-год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592935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802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367" y="-14134"/>
            <a:ext cx="6179977" cy="6872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ихаил\Desktop\shemy_af2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6425" y="-608013"/>
            <a:ext cx="10458450" cy="7362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хаил\Desktop\0_ad4cd_669081b0_XXL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Михаил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9144001" cy="6165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ихаил\Desktop\rep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Сокровище</cp:lastModifiedBy>
  <cp:revision>4</cp:revision>
  <dcterms:created xsi:type="dcterms:W3CDTF">2015-09-06T12:14:51Z</dcterms:created>
  <dcterms:modified xsi:type="dcterms:W3CDTF">2017-10-19T17:29:19Z</dcterms:modified>
</cp:coreProperties>
</file>