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8" r:id="rId7"/>
    <p:sldId id="261" r:id="rId8"/>
    <p:sldId id="265" r:id="rId9"/>
    <p:sldId id="266" r:id="rId10"/>
    <p:sldId id="267" r:id="rId11"/>
    <p:sldId id="263" r:id="rId12"/>
    <p:sldId id="264" r:id="rId13"/>
    <p:sldId id="262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4D3"/>
    <a:srgbClr val="FCE7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28728" y="1785926"/>
            <a:ext cx="6500858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1714488"/>
            <a:ext cx="44208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ЧТЕНИЯ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9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2976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6143636" y="3500438"/>
            <a:ext cx="214314" cy="28575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500166" y="5072074"/>
            <a:ext cx="4071966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1286646" y="485696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5358612" y="485696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500827" y="1357298"/>
            <a:ext cx="7143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Картинки по запросу икра красная ба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643050"/>
            <a:ext cx="1634201" cy="150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928794" y="1714488"/>
            <a:ext cx="5072098" cy="471490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50099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2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Сравните первые звуки</a:t>
            </a:r>
            <a:endParaRPr lang="ru-RU" sz="42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3429000"/>
            <a:ext cx="357190" cy="35719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715016"/>
            <a:ext cx="357190" cy="35719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429000"/>
            <a:ext cx="357190" cy="35719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5715016"/>
            <a:ext cx="357190" cy="35719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072066" y="3143248"/>
            <a:ext cx="71438" cy="1428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072066" y="5429264"/>
            <a:ext cx="71438" cy="1428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2153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Деление слов на слоги</a:t>
            </a:r>
            <a:endParaRPr lang="ru-RU" sz="4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9" y="1214421"/>
          <a:ext cx="8143931" cy="4766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48"/>
                <a:gridCol w="1981448"/>
                <a:gridCol w="2109333"/>
                <a:gridCol w="2071702"/>
              </a:tblGrid>
              <a:tr h="97271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5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271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5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271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5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5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816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нк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Дуга 3"/>
          <p:cNvSpPr/>
          <p:nvPr/>
        </p:nvSpPr>
        <p:spPr>
          <a:xfrm rot="8190244">
            <a:off x="1117192" y="991368"/>
            <a:ext cx="1194575" cy="1231926"/>
          </a:xfrm>
          <a:prstGeom prst="arc">
            <a:avLst>
              <a:gd name="adj1" fmla="val 15511444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Дуга 4"/>
          <p:cNvSpPr/>
          <p:nvPr/>
        </p:nvSpPr>
        <p:spPr>
          <a:xfrm rot="8190244">
            <a:off x="1117190" y="1991499"/>
            <a:ext cx="1194575" cy="1231925"/>
          </a:xfrm>
          <a:prstGeom prst="arc">
            <a:avLst>
              <a:gd name="adj1" fmla="val 15511444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8190244">
            <a:off x="1107563" y="2966234"/>
            <a:ext cx="1214577" cy="1211927"/>
          </a:xfrm>
          <a:prstGeom prst="arc">
            <a:avLst>
              <a:gd name="adj1" fmla="val 15511444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 rot="8190244">
            <a:off x="3046017" y="2956606"/>
            <a:ext cx="1194575" cy="1231925"/>
          </a:xfrm>
          <a:prstGeom prst="arc">
            <a:avLst>
              <a:gd name="adj1" fmla="val 15511444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 rot="8190244">
            <a:off x="2808798" y="1383103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 rot="8190244">
            <a:off x="879973" y="4240624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8190244">
            <a:off x="3594617" y="2311797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8190244">
            <a:off x="2880237" y="2311799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8190244">
            <a:off x="1665791" y="4240625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8190244">
            <a:off x="3666054" y="4240623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 rot="8190244">
            <a:off x="2880237" y="4240623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Дуга 14"/>
          <p:cNvSpPr/>
          <p:nvPr/>
        </p:nvSpPr>
        <p:spPr>
          <a:xfrm rot="8190244">
            <a:off x="5880632" y="4240624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8190244">
            <a:off x="7952335" y="4240623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 rot="8190244">
            <a:off x="7023640" y="3311930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уга 17"/>
          <p:cNvSpPr/>
          <p:nvPr/>
        </p:nvSpPr>
        <p:spPr>
          <a:xfrm rot="8190244">
            <a:off x="5666318" y="3311929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rot="8190244">
            <a:off x="4951938" y="3311929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 rot="8190244">
            <a:off x="7023640" y="2311797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Дуга 20"/>
          <p:cNvSpPr/>
          <p:nvPr/>
        </p:nvSpPr>
        <p:spPr>
          <a:xfrm rot="8190244">
            <a:off x="7809458" y="3311930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Дуга 21"/>
          <p:cNvSpPr/>
          <p:nvPr/>
        </p:nvSpPr>
        <p:spPr>
          <a:xfrm rot="8190244">
            <a:off x="7738021" y="2311798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Дуга 22"/>
          <p:cNvSpPr/>
          <p:nvPr/>
        </p:nvSpPr>
        <p:spPr>
          <a:xfrm rot="8190244">
            <a:off x="7023641" y="1383104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Дуга 23"/>
          <p:cNvSpPr/>
          <p:nvPr/>
        </p:nvSpPr>
        <p:spPr>
          <a:xfrm rot="8190244">
            <a:off x="7809458" y="1383103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Дуга 24"/>
          <p:cNvSpPr/>
          <p:nvPr/>
        </p:nvSpPr>
        <p:spPr>
          <a:xfrm rot="8190244">
            <a:off x="4951939" y="2311797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Дуга 25"/>
          <p:cNvSpPr/>
          <p:nvPr/>
        </p:nvSpPr>
        <p:spPr>
          <a:xfrm rot="8190244">
            <a:off x="5666318" y="2311797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Дуга 26"/>
          <p:cNvSpPr/>
          <p:nvPr/>
        </p:nvSpPr>
        <p:spPr>
          <a:xfrm rot="8190244">
            <a:off x="4951938" y="1383105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уга 27"/>
          <p:cNvSpPr/>
          <p:nvPr/>
        </p:nvSpPr>
        <p:spPr>
          <a:xfrm rot="8190244">
            <a:off x="5737756" y="1383103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Дуга 28"/>
          <p:cNvSpPr/>
          <p:nvPr/>
        </p:nvSpPr>
        <p:spPr>
          <a:xfrm rot="8190244">
            <a:off x="3594617" y="1383104"/>
            <a:ext cx="811213" cy="80486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Дуга 29"/>
          <p:cNvSpPr/>
          <p:nvPr/>
        </p:nvSpPr>
        <p:spPr>
          <a:xfrm rot="8190244">
            <a:off x="6903670" y="3885300"/>
            <a:ext cx="1194575" cy="1231926"/>
          </a:xfrm>
          <a:prstGeom prst="arc">
            <a:avLst>
              <a:gd name="adj1" fmla="val 15511444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Дуга 30"/>
          <p:cNvSpPr/>
          <p:nvPr/>
        </p:nvSpPr>
        <p:spPr>
          <a:xfrm rot="8190244">
            <a:off x="4831967" y="3885300"/>
            <a:ext cx="1194575" cy="1231926"/>
          </a:xfrm>
          <a:prstGeom prst="arc">
            <a:avLst>
              <a:gd name="adj1" fmla="val 15511444"/>
              <a:gd name="adj2" fmla="val 46447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535885" y="4250537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393273" y="1321579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179091" y="2250273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536149" y="4250537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607851" y="1321579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250793" y="2321711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5536413" y="3250405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5322099" y="4250537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608115" y="1321579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8393934" y="2321711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8393934" y="3250405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465239" y="4250537"/>
            <a:ext cx="214312" cy="1428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3768" y="5214950"/>
            <a:ext cx="1857388" cy="1500198"/>
          </a:xfrm>
          <a:prstGeom prst="rect">
            <a:avLst/>
          </a:prstGeom>
          <a:solidFill>
            <a:srgbClr val="F1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григорий ос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3121">
            <a:off x="1246326" y="2642593"/>
            <a:ext cx="2857500" cy="2143125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724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Григорий остер</a:t>
            </a:r>
          </a:p>
          <a:p>
            <a:pPr algn="ctr"/>
            <a:r>
              <a:rPr lang="ru-RU" sz="4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«Секретный язык»</a:t>
            </a:r>
            <a:endParaRPr lang="ru-RU" sz="40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Картинки по запросу котенок гав и щ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остер котенок по имени га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429000"/>
            <a:ext cx="2500330" cy="309712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2714620"/>
            <a:ext cx="80724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Ребята, что такое секрет?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У вас есть секреты? От кого?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 хотите научиться говорить «на секретном языке»?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Прочитайте «секретные слова».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Картинки по запросу котенок по имени г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7166"/>
            <a:ext cx="2857520" cy="214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2357430"/>
            <a:ext cx="800105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Какой секрет «звуковых фокусников» вы сегодня узнали?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Кто может утвердительно сказать: «Я научился различать звуки [г] – [к]»?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Объясните, почему это знание так важно.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04"/>
            <a:ext cx="62865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66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928802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не говорят, а правду сказывают.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357166"/>
            <a:ext cx="79296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Речевая разминка</a:t>
            </a:r>
            <a:endParaRPr lang="ru-RU" sz="48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14546" y="1928802"/>
            <a:ext cx="46434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Га-ка-га-ка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течёт река Ока.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Го-ко-го-ко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рыбак недалеко.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Гу-ку-ку-гу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удачи рыбаку.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Ги-ки-ки-ги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2050" algn="l"/>
                <a:tab pos="1743075" algn="l"/>
                <a:tab pos="2324100" algn="l"/>
                <a:tab pos="2905125" algn="l"/>
                <a:tab pos="3486150" algn="l"/>
                <a:tab pos="4067175" algn="l"/>
                <a:tab pos="4657725" algn="l"/>
                <a:tab pos="5238750" algn="l"/>
                <a:tab pos="5819775" algn="l"/>
                <a:tab pos="6400800" algn="l"/>
                <a:tab pos="6981825" algn="l"/>
                <a:tab pos="7562850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Помогите, рыбаки!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7154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ворона, миска, маска, парта, роса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49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орона,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иска,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аска,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арта,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465241" y="2392355"/>
            <a:ext cx="928694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036877" y="2392355"/>
            <a:ext cx="928694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608513" y="2392355"/>
            <a:ext cx="928694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037273" y="2392355"/>
            <a:ext cx="928694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7394595" y="2392355"/>
            <a:ext cx="928694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714488"/>
            <a:ext cx="3429024" cy="3429024"/>
          </a:xfrm>
          <a:prstGeom prst="rect">
            <a:avLst/>
          </a:prstGeom>
        </p:spPr>
      </p:pic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2500306"/>
            <a:ext cx="2571768" cy="25717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285728"/>
            <a:ext cx="721523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66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7" y="2214554"/>
            <a:ext cx="17859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286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48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уква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928802"/>
            <a:ext cx="2857520" cy="344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5643578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с.84 - 87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40635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642918"/>
            <a:ext cx="2733877" cy="2143140"/>
          </a:xfrm>
          <a:prstGeom prst="rect">
            <a:avLst/>
          </a:prstGeom>
        </p:spPr>
      </p:pic>
      <p:pic>
        <p:nvPicPr>
          <p:cNvPr id="2056" name="Picture 8" descr="Картинки по запросу корка арбуз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619362"/>
            <a:ext cx="2357454" cy="211906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8148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1357290" y="3500438"/>
            <a:ext cx="214314" cy="28575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500166" y="5072074"/>
            <a:ext cx="4071966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1286646" y="485696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5358612" y="485696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2976" y="4000504"/>
            <a:ext cx="6429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000504"/>
            <a:ext cx="6429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000504"/>
            <a:ext cx="6429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4000504"/>
            <a:ext cx="6429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4000504"/>
            <a:ext cx="6429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4000504"/>
            <a:ext cx="6429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500166" y="5072074"/>
            <a:ext cx="4071966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1286646" y="485696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5358612" y="485696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7620" y="3786190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2976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8148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4000504"/>
            <a:ext cx="642942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4000504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5500694" y="3500438"/>
            <a:ext cx="214314" cy="28575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500166" y="5072074"/>
            <a:ext cx="4071966" cy="1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1286646" y="485696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5358612" y="485696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0_107230_804efff3_ori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1428736"/>
            <a:ext cx="3071834" cy="151940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500827" y="1357298"/>
            <a:ext cx="7143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174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литературе</dc:title>
  <dc:creator>Наталья</dc:creator>
  <cp:lastModifiedBy>Сокровище</cp:lastModifiedBy>
  <cp:revision>22</cp:revision>
  <dcterms:created xsi:type="dcterms:W3CDTF">2014-10-17T02:15:58Z</dcterms:created>
  <dcterms:modified xsi:type="dcterms:W3CDTF">2016-11-12T16:21:33Z</dcterms:modified>
</cp:coreProperties>
</file>