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81" r:id="rId11"/>
    <p:sldId id="264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000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6" autoAdjust="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F0053-E43C-4EF9-8B8A-10CA89EBB8A3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F9DC7-5173-41E4-AEEB-5941FD0AD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9DC7-5173-41E4-AEEB-5941FD0ADA4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3A9C-1317-40B2-B406-444765C931D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992-7541-4495-BEDB-B9DBF0354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3A9C-1317-40B2-B406-444765C931D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992-7541-4495-BEDB-B9DBF0354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3A9C-1317-40B2-B406-444765C931D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992-7541-4495-BEDB-B9DBF0354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3A9C-1317-40B2-B406-444765C931D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992-7541-4495-BEDB-B9DBF0354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3A9C-1317-40B2-B406-444765C931D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992-7541-4495-BEDB-B9DBF0354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3A9C-1317-40B2-B406-444765C931D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992-7541-4495-BEDB-B9DBF0354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3A9C-1317-40B2-B406-444765C931D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992-7541-4495-BEDB-B9DBF0354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3A9C-1317-40B2-B406-444765C931D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992-7541-4495-BEDB-B9DBF0354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3A9C-1317-40B2-B406-444765C931D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992-7541-4495-BEDB-B9DBF0354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3A9C-1317-40B2-B406-444765C931D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992-7541-4495-BEDB-B9DBF0354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3A9C-1317-40B2-B406-444765C931D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992-7541-4495-BEDB-B9DBF0354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3A9C-1317-40B2-B406-444765C931D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F9992-7541-4495-BEDB-B9DBF0354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700808"/>
            <a:ext cx="9144000" cy="1200329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99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СОСТАВ ЧИСЛА</a:t>
            </a:r>
            <a:endParaRPr lang="ru-RU" sz="7200" b="1" dirty="0">
              <a:solidFill>
                <a:srgbClr val="990099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140968"/>
            <a:ext cx="2304257" cy="1728192"/>
          </a:xfrm>
          <a:prstGeom prst="rect">
            <a:avLst/>
          </a:prstGeom>
        </p:spPr>
      </p:pic>
      <p:pic>
        <p:nvPicPr>
          <p:cNvPr id="9" name="Рисунок 8" descr="с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60648"/>
            <a:ext cx="1632180" cy="1224135"/>
          </a:xfrm>
          <a:prstGeom prst="rect">
            <a:avLst/>
          </a:prstGeom>
        </p:spPr>
      </p:pic>
      <p:pic>
        <p:nvPicPr>
          <p:cNvPr id="10" name="Рисунок 9" descr="с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1" y="260648"/>
            <a:ext cx="1632181" cy="1224136"/>
          </a:xfrm>
          <a:prstGeom prst="rect">
            <a:avLst/>
          </a:prstGeom>
        </p:spPr>
      </p:pic>
      <p:pic>
        <p:nvPicPr>
          <p:cNvPr id="12" name="Рисунок 11" descr="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0"/>
            <a:ext cx="1547664" cy="1511672"/>
          </a:xfrm>
          <a:prstGeom prst="rect">
            <a:avLst/>
          </a:prstGeom>
        </p:spPr>
      </p:pic>
      <p:pic>
        <p:nvPicPr>
          <p:cNvPr id="13" name="Рисунок 12" descr="улитка 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1" t="24800" r="16400" b="16401"/>
          <a:stretch>
            <a:fillRect/>
          </a:stretch>
        </p:blipFill>
        <p:spPr>
          <a:xfrm>
            <a:off x="0" y="4797152"/>
            <a:ext cx="2801564" cy="2307170"/>
          </a:xfrm>
          <a:prstGeom prst="rect">
            <a:avLst/>
          </a:prstGeom>
          <a:effectLst/>
        </p:spPr>
      </p:pic>
      <p:pic>
        <p:nvPicPr>
          <p:cNvPr id="14" name="Рисунок 13" descr="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9872" y="3861048"/>
            <a:ext cx="2286000" cy="1714500"/>
          </a:xfrm>
          <a:prstGeom prst="rect">
            <a:avLst/>
          </a:prstGeom>
        </p:spPr>
      </p:pic>
      <p:pic>
        <p:nvPicPr>
          <p:cNvPr id="15" name="Рисунок 14" descr="11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16216" y="4851158"/>
            <a:ext cx="2237995" cy="1678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59832" y="3356992"/>
            <a:ext cx="6084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Автор презентации: </a:t>
            </a:r>
            <a:r>
              <a:rPr lang="ru-RU" sz="2000" b="1" dirty="0" smtClean="0">
                <a:solidFill>
                  <a:srgbClr val="7030A0"/>
                </a:solidFill>
              </a:rPr>
              <a:t>Голуб Екатерина Николаевна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852936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6.5.png"/>
          <p:cNvPicPr>
            <a:picLocks noChangeAspect="1"/>
          </p:cNvPicPr>
          <p:nvPr/>
        </p:nvPicPr>
        <p:blipFill>
          <a:blip r:embed="rId4" cstate="print"/>
          <a:srcRect r="7690" b="45240"/>
          <a:stretch>
            <a:fillRect/>
          </a:stretch>
        </p:blipFill>
        <p:spPr>
          <a:xfrm rot="5400000">
            <a:off x="-131805" y="2588189"/>
            <a:ext cx="5327972" cy="1969035"/>
          </a:xfrm>
          <a:prstGeom prst="rect">
            <a:avLst/>
          </a:prstGeom>
        </p:spPr>
      </p:pic>
      <p:pic>
        <p:nvPicPr>
          <p:cNvPr id="11" name="Рисунок 10" descr="6.5.png"/>
          <p:cNvPicPr>
            <a:picLocks noChangeAspect="1"/>
          </p:cNvPicPr>
          <p:nvPr/>
        </p:nvPicPr>
        <p:blipFill>
          <a:blip r:embed="rId4" cstate="print"/>
          <a:srcRect r="7690" b="45240"/>
          <a:stretch>
            <a:fillRect/>
          </a:stretch>
        </p:blipFill>
        <p:spPr>
          <a:xfrm rot="5400000">
            <a:off x="4332691" y="2588189"/>
            <a:ext cx="5327972" cy="196903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06896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karan_cv.png"/>
          <p:cNvPicPr>
            <a:picLocks noChangeAspect="1"/>
          </p:cNvPicPr>
          <p:nvPr/>
        </p:nvPicPr>
        <p:blipFill>
          <a:blip r:embed="rId4" cstate="print"/>
          <a:srcRect r="74951" b="55226"/>
          <a:stretch>
            <a:fillRect/>
          </a:stretch>
        </p:blipFill>
        <p:spPr>
          <a:xfrm>
            <a:off x="6804248" y="3356992"/>
            <a:ext cx="1265542" cy="196346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259632" y="2924944"/>
            <a:ext cx="3462635" cy="3357542"/>
            <a:chOff x="1259632" y="2924944"/>
            <a:chExt cx="3462635" cy="3357542"/>
          </a:xfrm>
        </p:grpSpPr>
        <p:pic>
          <p:nvPicPr>
            <p:cNvPr id="15" name="Рисунок 14" descr="karan_cv.png"/>
            <p:cNvPicPr>
              <a:picLocks noChangeAspect="1"/>
            </p:cNvPicPr>
            <p:nvPr/>
          </p:nvPicPr>
          <p:blipFill>
            <a:blip r:embed="rId4" cstate="print">
              <a:lum/>
            </a:blip>
            <a:srcRect l="24966" t="50335"/>
            <a:stretch>
              <a:fillRect/>
            </a:stretch>
          </p:blipFill>
          <p:spPr>
            <a:xfrm>
              <a:off x="1259632" y="4293096"/>
              <a:ext cx="3462635" cy="1989390"/>
            </a:xfrm>
            <a:prstGeom prst="rect">
              <a:avLst/>
            </a:prstGeom>
          </p:spPr>
        </p:pic>
        <p:pic>
          <p:nvPicPr>
            <p:cNvPr id="17" name="Рисунок 16" descr="karan_cv.png"/>
            <p:cNvPicPr>
              <a:picLocks noChangeAspect="1"/>
            </p:cNvPicPr>
            <p:nvPr/>
          </p:nvPicPr>
          <p:blipFill>
            <a:blip r:embed="rId4" cstate="print">
              <a:lum/>
            </a:blip>
            <a:srcRect l="24966" b="55058"/>
            <a:stretch>
              <a:fillRect/>
            </a:stretch>
          </p:blipFill>
          <p:spPr>
            <a:xfrm>
              <a:off x="1259632" y="2924944"/>
              <a:ext cx="3462635" cy="18002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501008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67544" y="2492896"/>
            <a:ext cx="4016657" cy="3933606"/>
            <a:chOff x="467544" y="2492896"/>
            <a:chExt cx="4016657" cy="3933606"/>
          </a:xfrm>
        </p:grpSpPr>
        <p:pic>
          <p:nvPicPr>
            <p:cNvPr id="17" name="Рисунок 16" descr="karan_cv.png"/>
            <p:cNvPicPr>
              <a:picLocks noChangeAspect="1"/>
            </p:cNvPicPr>
            <p:nvPr/>
          </p:nvPicPr>
          <p:blipFill>
            <a:blip r:embed="rId4" cstate="print">
              <a:lum/>
            </a:blip>
            <a:srcRect l="24966" b="55058"/>
            <a:stretch>
              <a:fillRect/>
            </a:stretch>
          </p:blipFill>
          <p:spPr>
            <a:xfrm>
              <a:off x="467544" y="2492896"/>
              <a:ext cx="4016657" cy="2088232"/>
            </a:xfrm>
            <a:prstGeom prst="rect">
              <a:avLst/>
            </a:prstGeom>
          </p:spPr>
        </p:pic>
        <p:pic>
          <p:nvPicPr>
            <p:cNvPr id="10" name="Рисунок 9" descr="karan_cv.png"/>
            <p:cNvPicPr>
              <a:picLocks noChangeAspect="1"/>
            </p:cNvPicPr>
            <p:nvPr/>
          </p:nvPicPr>
          <p:blipFill>
            <a:blip r:embed="rId4" cstate="print">
              <a:lum/>
            </a:blip>
            <a:srcRect l="24966" t="50335" r="25102"/>
            <a:stretch>
              <a:fillRect/>
            </a:stretch>
          </p:blipFill>
          <p:spPr>
            <a:xfrm>
              <a:off x="827584" y="4077072"/>
              <a:ext cx="2721280" cy="2349430"/>
            </a:xfrm>
            <a:prstGeom prst="rect">
              <a:avLst/>
            </a:prstGeom>
          </p:spPr>
        </p:pic>
      </p:grpSp>
      <p:pic>
        <p:nvPicPr>
          <p:cNvPr id="11" name="Рисунок 10" descr="karan_cv.png"/>
          <p:cNvPicPr>
            <a:picLocks noChangeAspect="1"/>
          </p:cNvPicPr>
          <p:nvPr/>
        </p:nvPicPr>
        <p:blipFill>
          <a:blip r:embed="rId4" cstate="print">
            <a:lum/>
          </a:blip>
          <a:srcRect l="49932" t="50335"/>
          <a:stretch>
            <a:fillRect/>
          </a:stretch>
        </p:blipFill>
        <p:spPr>
          <a:xfrm>
            <a:off x="5868144" y="2996952"/>
            <a:ext cx="2812294" cy="24214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284984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683568" y="2348880"/>
            <a:ext cx="2825594" cy="4077622"/>
            <a:chOff x="683568" y="2348880"/>
            <a:chExt cx="2825594" cy="4077622"/>
          </a:xfrm>
        </p:grpSpPr>
        <p:pic>
          <p:nvPicPr>
            <p:cNvPr id="17" name="Рисунок 16" descr="karan_cv.png"/>
            <p:cNvPicPr>
              <a:picLocks noChangeAspect="1"/>
            </p:cNvPicPr>
            <p:nvPr/>
          </p:nvPicPr>
          <p:blipFill>
            <a:blip r:embed="rId4" cstate="print">
              <a:lum/>
            </a:blip>
            <a:srcRect l="24966" r="25102" b="55058"/>
            <a:stretch>
              <a:fillRect/>
            </a:stretch>
          </p:blipFill>
          <p:spPr>
            <a:xfrm>
              <a:off x="683568" y="2348880"/>
              <a:ext cx="2825594" cy="2207495"/>
            </a:xfrm>
            <a:prstGeom prst="rect">
              <a:avLst/>
            </a:prstGeom>
          </p:spPr>
        </p:pic>
        <p:pic>
          <p:nvPicPr>
            <p:cNvPr id="10" name="Рисунок 9" descr="karan_cv.png"/>
            <p:cNvPicPr>
              <a:picLocks noChangeAspect="1"/>
            </p:cNvPicPr>
            <p:nvPr/>
          </p:nvPicPr>
          <p:blipFill>
            <a:blip r:embed="rId4" cstate="print">
              <a:lum/>
            </a:blip>
            <a:srcRect l="24966" t="50335" r="25102"/>
            <a:stretch>
              <a:fillRect/>
            </a:stretch>
          </p:blipFill>
          <p:spPr>
            <a:xfrm>
              <a:off x="683568" y="4005064"/>
              <a:ext cx="2804685" cy="2421438"/>
            </a:xfrm>
            <a:prstGeom prst="rect">
              <a:avLst/>
            </a:prstGeom>
          </p:spPr>
        </p:pic>
      </p:grpSp>
      <p:pic>
        <p:nvPicPr>
          <p:cNvPr id="12" name="Рисунок 11" descr="karan_cv.png"/>
          <p:cNvPicPr>
            <a:picLocks noChangeAspect="1"/>
          </p:cNvPicPr>
          <p:nvPr/>
        </p:nvPicPr>
        <p:blipFill>
          <a:blip r:embed="rId4" cstate="print">
            <a:lum/>
          </a:blip>
          <a:srcRect l="24966" b="55058"/>
          <a:stretch>
            <a:fillRect/>
          </a:stretch>
        </p:blipFill>
        <p:spPr>
          <a:xfrm>
            <a:off x="4716016" y="3356992"/>
            <a:ext cx="4155162" cy="21602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717032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мяч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3789040"/>
            <a:ext cx="1524003" cy="152400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23528" y="3068960"/>
            <a:ext cx="5412435" cy="3252195"/>
            <a:chOff x="323528" y="3068960"/>
            <a:chExt cx="5412435" cy="3252195"/>
          </a:xfrm>
        </p:grpSpPr>
        <p:pic>
          <p:nvPicPr>
            <p:cNvPr id="14" name="Рисунок 13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3068960"/>
              <a:ext cx="1524003" cy="1524003"/>
            </a:xfrm>
            <a:prstGeom prst="rect">
              <a:avLst/>
            </a:prstGeom>
          </p:spPr>
        </p:pic>
        <p:pic>
          <p:nvPicPr>
            <p:cNvPr id="16" name="Рисунок 15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3808" y="4797152"/>
              <a:ext cx="1524003" cy="1524003"/>
            </a:xfrm>
            <a:prstGeom prst="rect">
              <a:avLst/>
            </a:prstGeom>
          </p:spPr>
        </p:pic>
        <p:pic>
          <p:nvPicPr>
            <p:cNvPr id="18" name="Рисунок 17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4797152"/>
              <a:ext cx="1524003" cy="1524003"/>
            </a:xfrm>
            <a:prstGeom prst="rect">
              <a:avLst/>
            </a:prstGeom>
          </p:spPr>
        </p:pic>
        <p:pic>
          <p:nvPicPr>
            <p:cNvPr id="19" name="Рисунок 18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4797152"/>
              <a:ext cx="1524003" cy="1524003"/>
            </a:xfrm>
            <a:prstGeom prst="rect">
              <a:avLst/>
            </a:prstGeom>
          </p:spPr>
        </p:pic>
        <p:pic>
          <p:nvPicPr>
            <p:cNvPr id="20" name="Рисунок 19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3068960"/>
              <a:ext cx="1524003" cy="1524003"/>
            </a:xfrm>
            <a:prstGeom prst="rect">
              <a:avLst/>
            </a:prstGeom>
          </p:spPr>
        </p:pic>
        <p:pic>
          <p:nvPicPr>
            <p:cNvPr id="21" name="Рисунок 20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5816" y="3068960"/>
              <a:ext cx="1524003" cy="1524003"/>
            </a:xfrm>
            <a:prstGeom prst="rect">
              <a:avLst/>
            </a:prstGeom>
          </p:spPr>
        </p:pic>
        <p:pic>
          <p:nvPicPr>
            <p:cNvPr id="23" name="Рисунок 22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1960" y="3068960"/>
              <a:ext cx="1524003" cy="152400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717032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323528" y="3068960"/>
            <a:ext cx="4116291" cy="3252195"/>
            <a:chOff x="323528" y="3068960"/>
            <a:chExt cx="4116291" cy="3252195"/>
          </a:xfrm>
        </p:grpSpPr>
        <p:pic>
          <p:nvPicPr>
            <p:cNvPr id="14" name="Рисунок 13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3068960"/>
              <a:ext cx="1524003" cy="1524003"/>
            </a:xfrm>
            <a:prstGeom prst="rect">
              <a:avLst/>
            </a:prstGeom>
          </p:spPr>
        </p:pic>
        <p:pic>
          <p:nvPicPr>
            <p:cNvPr id="16" name="Рисунок 15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3808" y="4797152"/>
              <a:ext cx="1524003" cy="1524003"/>
            </a:xfrm>
            <a:prstGeom prst="rect">
              <a:avLst/>
            </a:prstGeom>
          </p:spPr>
        </p:pic>
        <p:pic>
          <p:nvPicPr>
            <p:cNvPr id="18" name="Рисунок 17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4797152"/>
              <a:ext cx="1524003" cy="1524003"/>
            </a:xfrm>
            <a:prstGeom prst="rect">
              <a:avLst/>
            </a:prstGeom>
          </p:spPr>
        </p:pic>
        <p:pic>
          <p:nvPicPr>
            <p:cNvPr id="19" name="Рисунок 18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4797152"/>
              <a:ext cx="1524003" cy="1524003"/>
            </a:xfrm>
            <a:prstGeom prst="rect">
              <a:avLst/>
            </a:prstGeom>
          </p:spPr>
        </p:pic>
        <p:pic>
          <p:nvPicPr>
            <p:cNvPr id="20" name="Рисунок 19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3068960"/>
              <a:ext cx="1524003" cy="1524003"/>
            </a:xfrm>
            <a:prstGeom prst="rect">
              <a:avLst/>
            </a:prstGeom>
          </p:spPr>
        </p:pic>
        <p:pic>
          <p:nvPicPr>
            <p:cNvPr id="21" name="Рисунок 20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5816" y="3068960"/>
              <a:ext cx="1524003" cy="1524003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020272" y="3068960"/>
            <a:ext cx="1524003" cy="3324203"/>
            <a:chOff x="7020272" y="3068960"/>
            <a:chExt cx="1524003" cy="3324203"/>
          </a:xfrm>
        </p:grpSpPr>
        <p:pic>
          <p:nvPicPr>
            <p:cNvPr id="22" name="Рисунок 21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0272" y="3068960"/>
              <a:ext cx="1524003" cy="1524003"/>
            </a:xfrm>
            <a:prstGeom prst="rect">
              <a:avLst/>
            </a:prstGeom>
          </p:spPr>
        </p:pic>
        <p:pic>
          <p:nvPicPr>
            <p:cNvPr id="23" name="Рисунок 22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0272" y="4869160"/>
              <a:ext cx="1524003" cy="152400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717032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323528" y="3068960"/>
            <a:ext cx="4116291" cy="3252195"/>
            <a:chOff x="323528" y="3068960"/>
            <a:chExt cx="4116291" cy="3252195"/>
          </a:xfrm>
        </p:grpSpPr>
        <p:pic>
          <p:nvPicPr>
            <p:cNvPr id="14" name="Рисунок 13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3068960"/>
              <a:ext cx="1524003" cy="1524003"/>
            </a:xfrm>
            <a:prstGeom prst="rect">
              <a:avLst/>
            </a:prstGeom>
          </p:spPr>
        </p:pic>
        <p:pic>
          <p:nvPicPr>
            <p:cNvPr id="18" name="Рисунок 17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4797152"/>
              <a:ext cx="1524003" cy="1524003"/>
            </a:xfrm>
            <a:prstGeom prst="rect">
              <a:avLst/>
            </a:prstGeom>
          </p:spPr>
        </p:pic>
        <p:pic>
          <p:nvPicPr>
            <p:cNvPr id="19" name="Рисунок 18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4797152"/>
              <a:ext cx="1524003" cy="1524003"/>
            </a:xfrm>
            <a:prstGeom prst="rect">
              <a:avLst/>
            </a:prstGeom>
          </p:spPr>
        </p:pic>
        <p:pic>
          <p:nvPicPr>
            <p:cNvPr id="20" name="Рисунок 19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3068960"/>
              <a:ext cx="1524003" cy="1524003"/>
            </a:xfrm>
            <a:prstGeom prst="rect">
              <a:avLst/>
            </a:prstGeom>
          </p:spPr>
        </p:pic>
        <p:pic>
          <p:nvPicPr>
            <p:cNvPr id="21" name="Рисунок 20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5816" y="3068960"/>
              <a:ext cx="1524003" cy="1524003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652120" y="3068960"/>
            <a:ext cx="2892155" cy="3324203"/>
            <a:chOff x="5652120" y="3068960"/>
            <a:chExt cx="2892155" cy="3324203"/>
          </a:xfrm>
        </p:grpSpPr>
        <p:pic>
          <p:nvPicPr>
            <p:cNvPr id="16" name="Рисунок 15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2120" y="4869160"/>
              <a:ext cx="1524003" cy="1524003"/>
            </a:xfrm>
            <a:prstGeom prst="rect">
              <a:avLst/>
            </a:prstGeom>
          </p:spPr>
        </p:pic>
        <p:pic>
          <p:nvPicPr>
            <p:cNvPr id="22" name="Рисунок 21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0272" y="3068960"/>
              <a:ext cx="1524003" cy="1524003"/>
            </a:xfrm>
            <a:prstGeom prst="rect">
              <a:avLst/>
            </a:prstGeom>
          </p:spPr>
        </p:pic>
        <p:pic>
          <p:nvPicPr>
            <p:cNvPr id="23" name="Рисунок 22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0272" y="4869160"/>
              <a:ext cx="1524003" cy="152400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717032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539552" y="3140968"/>
            <a:ext cx="2820147" cy="3180187"/>
            <a:chOff x="539552" y="3140968"/>
            <a:chExt cx="2820147" cy="3180187"/>
          </a:xfrm>
        </p:grpSpPr>
        <p:pic>
          <p:nvPicPr>
            <p:cNvPr id="14" name="Рисунок 13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52" y="3140968"/>
              <a:ext cx="1524003" cy="1524003"/>
            </a:xfrm>
            <a:prstGeom prst="rect">
              <a:avLst/>
            </a:prstGeom>
          </p:spPr>
        </p:pic>
        <p:pic>
          <p:nvPicPr>
            <p:cNvPr id="18" name="Рисунок 17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5696" y="4797152"/>
              <a:ext cx="1524003" cy="1524003"/>
            </a:xfrm>
            <a:prstGeom prst="rect">
              <a:avLst/>
            </a:prstGeom>
          </p:spPr>
        </p:pic>
        <p:pic>
          <p:nvPicPr>
            <p:cNvPr id="19" name="Рисунок 18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52" y="4797152"/>
              <a:ext cx="1524003" cy="1524003"/>
            </a:xfrm>
            <a:prstGeom prst="rect">
              <a:avLst/>
            </a:prstGeom>
          </p:spPr>
        </p:pic>
        <p:pic>
          <p:nvPicPr>
            <p:cNvPr id="20" name="Рисунок 19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5696" y="3140968"/>
              <a:ext cx="1524003" cy="1524003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652120" y="3140968"/>
            <a:ext cx="2892155" cy="3180187"/>
            <a:chOff x="5652120" y="3140968"/>
            <a:chExt cx="2892155" cy="3180187"/>
          </a:xfrm>
        </p:grpSpPr>
        <p:pic>
          <p:nvPicPr>
            <p:cNvPr id="16" name="Рисунок 15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2120" y="4797152"/>
              <a:ext cx="1524003" cy="1524003"/>
            </a:xfrm>
            <a:prstGeom prst="rect">
              <a:avLst/>
            </a:prstGeom>
          </p:spPr>
        </p:pic>
        <p:pic>
          <p:nvPicPr>
            <p:cNvPr id="21" name="Рисунок 20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2120" y="3140968"/>
              <a:ext cx="1524003" cy="1524003"/>
            </a:xfrm>
            <a:prstGeom prst="rect">
              <a:avLst/>
            </a:prstGeom>
          </p:spPr>
        </p:pic>
        <p:pic>
          <p:nvPicPr>
            <p:cNvPr id="22" name="Рисунок 21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0272" y="3140968"/>
              <a:ext cx="1524003" cy="1524003"/>
            </a:xfrm>
            <a:prstGeom prst="rect">
              <a:avLst/>
            </a:prstGeom>
          </p:spPr>
        </p:pic>
        <p:pic>
          <p:nvPicPr>
            <p:cNvPr id="23" name="Рисунок 22" descr="мяч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0272" y="4797152"/>
              <a:ext cx="1524003" cy="152400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717032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068960"/>
            <a:ext cx="841250" cy="1512168"/>
          </a:xfrm>
          <a:prstGeom prst="rect">
            <a:avLst/>
          </a:prstGeom>
        </p:spPr>
      </p:pic>
      <p:pic>
        <p:nvPicPr>
          <p:cNvPr id="17" name="Рисунок 16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068960"/>
            <a:ext cx="841250" cy="1512168"/>
          </a:xfrm>
          <a:prstGeom prst="rect">
            <a:avLst/>
          </a:prstGeom>
        </p:spPr>
      </p:pic>
      <p:pic>
        <p:nvPicPr>
          <p:cNvPr id="24" name="Рисунок 23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725144"/>
            <a:ext cx="841250" cy="1512168"/>
          </a:xfrm>
          <a:prstGeom prst="rect">
            <a:avLst/>
          </a:prstGeom>
        </p:spPr>
      </p:pic>
      <p:pic>
        <p:nvPicPr>
          <p:cNvPr id="25" name="Рисунок 24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725144"/>
            <a:ext cx="841250" cy="1512168"/>
          </a:xfrm>
          <a:prstGeom prst="rect">
            <a:avLst/>
          </a:prstGeom>
        </p:spPr>
      </p:pic>
      <p:pic>
        <p:nvPicPr>
          <p:cNvPr id="26" name="Рисунок 25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725144"/>
            <a:ext cx="841250" cy="1512168"/>
          </a:xfrm>
          <a:prstGeom prst="rect">
            <a:avLst/>
          </a:prstGeom>
        </p:spPr>
      </p:pic>
      <p:pic>
        <p:nvPicPr>
          <p:cNvPr id="27" name="Рисунок 26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725144"/>
            <a:ext cx="841250" cy="1512168"/>
          </a:xfrm>
          <a:prstGeom prst="rect">
            <a:avLst/>
          </a:prstGeom>
        </p:spPr>
      </p:pic>
      <p:pic>
        <p:nvPicPr>
          <p:cNvPr id="28" name="Рисунок 27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068960"/>
            <a:ext cx="841250" cy="1512168"/>
          </a:xfrm>
          <a:prstGeom prst="rect">
            <a:avLst/>
          </a:prstGeom>
        </p:spPr>
      </p:pic>
      <p:pic>
        <p:nvPicPr>
          <p:cNvPr id="29" name="Рисунок 28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068960"/>
            <a:ext cx="841250" cy="1512168"/>
          </a:xfrm>
          <a:prstGeom prst="rect">
            <a:avLst/>
          </a:prstGeom>
        </p:spPr>
      </p:pic>
      <p:pic>
        <p:nvPicPr>
          <p:cNvPr id="31" name="Рисунок 30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3789040"/>
            <a:ext cx="841250" cy="15121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717032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068960"/>
            <a:ext cx="841250" cy="1512168"/>
          </a:xfrm>
          <a:prstGeom prst="rect">
            <a:avLst/>
          </a:prstGeom>
        </p:spPr>
      </p:pic>
      <p:pic>
        <p:nvPicPr>
          <p:cNvPr id="17" name="Рисунок 16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068960"/>
            <a:ext cx="841250" cy="1512168"/>
          </a:xfrm>
          <a:prstGeom prst="rect">
            <a:avLst/>
          </a:prstGeom>
        </p:spPr>
      </p:pic>
      <p:pic>
        <p:nvPicPr>
          <p:cNvPr id="24" name="Рисунок 23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725144"/>
            <a:ext cx="841250" cy="1512168"/>
          </a:xfrm>
          <a:prstGeom prst="rect">
            <a:avLst/>
          </a:prstGeom>
        </p:spPr>
      </p:pic>
      <p:pic>
        <p:nvPicPr>
          <p:cNvPr id="25" name="Рисунок 24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725144"/>
            <a:ext cx="841250" cy="1512168"/>
          </a:xfrm>
          <a:prstGeom prst="rect">
            <a:avLst/>
          </a:prstGeom>
        </p:spPr>
      </p:pic>
      <p:pic>
        <p:nvPicPr>
          <p:cNvPr id="26" name="Рисунок 25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725144"/>
            <a:ext cx="841250" cy="1512168"/>
          </a:xfrm>
          <a:prstGeom prst="rect">
            <a:avLst/>
          </a:prstGeom>
        </p:spPr>
      </p:pic>
      <p:pic>
        <p:nvPicPr>
          <p:cNvPr id="28" name="Рисунок 27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068960"/>
            <a:ext cx="841250" cy="1512168"/>
          </a:xfrm>
          <a:prstGeom prst="rect">
            <a:avLst/>
          </a:prstGeom>
        </p:spPr>
      </p:pic>
      <p:pic>
        <p:nvPicPr>
          <p:cNvPr id="29" name="Рисунок 28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068960"/>
            <a:ext cx="841250" cy="1512168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6516216" y="3789040"/>
            <a:ext cx="1777354" cy="1512168"/>
            <a:chOff x="6516216" y="3789040"/>
            <a:chExt cx="1777354" cy="1512168"/>
          </a:xfrm>
        </p:grpSpPr>
        <p:pic>
          <p:nvPicPr>
            <p:cNvPr id="30" name="Рисунок 29" descr="пирамидка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6216" y="3789040"/>
              <a:ext cx="841250" cy="1512168"/>
            </a:xfrm>
            <a:prstGeom prst="rect">
              <a:avLst/>
            </a:prstGeom>
          </p:spPr>
        </p:pic>
        <p:pic>
          <p:nvPicPr>
            <p:cNvPr id="31" name="Рисунок 30" descr="пирамидка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2320" y="3789040"/>
              <a:ext cx="841250" cy="151216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4" cstate="print"/>
          <a:srcRect l="21559" r="20950" b="1779"/>
          <a:stretch>
            <a:fillRect/>
          </a:stretch>
        </p:blipFill>
        <p:spPr>
          <a:xfrm>
            <a:off x="611560" y="2348880"/>
            <a:ext cx="3456384" cy="3888432"/>
          </a:xfrm>
          <a:prstGeom prst="rect">
            <a:avLst/>
          </a:prstGeom>
        </p:spPr>
      </p:pic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4" cstate="print"/>
          <a:srcRect l="21559" r="20950" b="1779"/>
          <a:stretch>
            <a:fillRect/>
          </a:stretch>
        </p:blipFill>
        <p:spPr>
          <a:xfrm>
            <a:off x="5076056" y="2348880"/>
            <a:ext cx="3456384" cy="38884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306896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717032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068960"/>
            <a:ext cx="841250" cy="1512168"/>
          </a:xfrm>
          <a:prstGeom prst="rect">
            <a:avLst/>
          </a:prstGeom>
        </p:spPr>
      </p:pic>
      <p:pic>
        <p:nvPicPr>
          <p:cNvPr id="17" name="Рисунок 16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068960"/>
            <a:ext cx="841250" cy="1512168"/>
          </a:xfrm>
          <a:prstGeom prst="rect">
            <a:avLst/>
          </a:prstGeom>
        </p:spPr>
      </p:pic>
      <p:pic>
        <p:nvPicPr>
          <p:cNvPr id="24" name="Рисунок 23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725144"/>
            <a:ext cx="841250" cy="1512168"/>
          </a:xfrm>
          <a:prstGeom prst="rect">
            <a:avLst/>
          </a:prstGeom>
        </p:spPr>
      </p:pic>
      <p:pic>
        <p:nvPicPr>
          <p:cNvPr id="25" name="Рисунок 24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725144"/>
            <a:ext cx="841250" cy="1512168"/>
          </a:xfrm>
          <a:prstGeom prst="rect">
            <a:avLst/>
          </a:prstGeom>
        </p:spPr>
      </p:pic>
      <p:pic>
        <p:nvPicPr>
          <p:cNvPr id="26" name="Рисунок 25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725144"/>
            <a:ext cx="841250" cy="1512168"/>
          </a:xfrm>
          <a:prstGeom prst="rect">
            <a:avLst/>
          </a:prstGeom>
        </p:spPr>
      </p:pic>
      <p:pic>
        <p:nvPicPr>
          <p:cNvPr id="28" name="Рисунок 27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068960"/>
            <a:ext cx="841250" cy="1512168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580112" y="3789040"/>
            <a:ext cx="2713458" cy="1512168"/>
            <a:chOff x="5580112" y="3789040"/>
            <a:chExt cx="2713458" cy="1512168"/>
          </a:xfrm>
        </p:grpSpPr>
        <p:pic>
          <p:nvPicPr>
            <p:cNvPr id="29" name="Рисунок 28" descr="пирамидка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0112" y="3789040"/>
              <a:ext cx="841250" cy="1512168"/>
            </a:xfrm>
            <a:prstGeom prst="rect">
              <a:avLst/>
            </a:prstGeom>
          </p:spPr>
        </p:pic>
        <p:pic>
          <p:nvPicPr>
            <p:cNvPr id="30" name="Рисунок 29" descr="пирамидка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6216" y="3789040"/>
              <a:ext cx="841250" cy="1512168"/>
            </a:xfrm>
            <a:prstGeom prst="rect">
              <a:avLst/>
            </a:prstGeom>
          </p:spPr>
        </p:pic>
        <p:pic>
          <p:nvPicPr>
            <p:cNvPr id="31" name="Рисунок 30" descr="пирамидка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2320" y="3789040"/>
              <a:ext cx="841250" cy="151216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717032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068960"/>
            <a:ext cx="841250" cy="1512168"/>
          </a:xfrm>
          <a:prstGeom prst="rect">
            <a:avLst/>
          </a:prstGeom>
        </p:spPr>
      </p:pic>
      <p:pic>
        <p:nvPicPr>
          <p:cNvPr id="17" name="Рисунок 16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068960"/>
            <a:ext cx="841250" cy="1512168"/>
          </a:xfrm>
          <a:prstGeom prst="rect">
            <a:avLst/>
          </a:prstGeom>
        </p:spPr>
      </p:pic>
      <p:pic>
        <p:nvPicPr>
          <p:cNvPr id="24" name="Рисунок 23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725144"/>
            <a:ext cx="841250" cy="1512168"/>
          </a:xfrm>
          <a:prstGeom prst="rect">
            <a:avLst/>
          </a:prstGeom>
        </p:spPr>
      </p:pic>
      <p:pic>
        <p:nvPicPr>
          <p:cNvPr id="25" name="Рисунок 24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725144"/>
            <a:ext cx="841250" cy="1512168"/>
          </a:xfrm>
          <a:prstGeom prst="rect">
            <a:avLst/>
          </a:prstGeom>
        </p:spPr>
      </p:pic>
      <p:pic>
        <p:nvPicPr>
          <p:cNvPr id="28" name="Рисунок 27" descr="пирамид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068960"/>
            <a:ext cx="841250" cy="1512168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4788024" y="3789040"/>
            <a:ext cx="3505546" cy="1512168"/>
            <a:chOff x="4788024" y="3789040"/>
            <a:chExt cx="3505546" cy="1512168"/>
          </a:xfrm>
        </p:grpSpPr>
        <p:pic>
          <p:nvPicPr>
            <p:cNvPr id="26" name="Рисунок 25" descr="пирамидка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8024" y="3789040"/>
              <a:ext cx="841250" cy="1512168"/>
            </a:xfrm>
            <a:prstGeom prst="rect">
              <a:avLst/>
            </a:prstGeom>
          </p:spPr>
        </p:pic>
        <p:pic>
          <p:nvPicPr>
            <p:cNvPr id="29" name="Рисунок 28" descr="пирамидка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0112" y="3789040"/>
              <a:ext cx="841250" cy="1512168"/>
            </a:xfrm>
            <a:prstGeom prst="rect">
              <a:avLst/>
            </a:prstGeom>
          </p:spPr>
        </p:pic>
        <p:pic>
          <p:nvPicPr>
            <p:cNvPr id="30" name="Рисунок 29" descr="пирамидка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6216" y="3789040"/>
              <a:ext cx="841250" cy="1512168"/>
            </a:xfrm>
            <a:prstGeom prst="rect">
              <a:avLst/>
            </a:prstGeom>
          </p:spPr>
        </p:pic>
        <p:pic>
          <p:nvPicPr>
            <p:cNvPr id="31" name="Рисунок 30" descr="пирамидка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2320" y="3789040"/>
              <a:ext cx="841250" cy="151216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06896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3284984"/>
            <a:ext cx="1483022" cy="1448533"/>
          </a:xfrm>
          <a:prstGeom prst="rect">
            <a:avLst/>
          </a:prstGeom>
        </p:spPr>
      </p:pic>
      <p:pic>
        <p:nvPicPr>
          <p:cNvPr id="14" name="Рисунок 13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484784"/>
            <a:ext cx="1357974" cy="1299941"/>
          </a:xfrm>
          <a:prstGeom prst="rect">
            <a:avLst/>
          </a:prstGeom>
        </p:spPr>
      </p:pic>
      <p:pic>
        <p:nvPicPr>
          <p:cNvPr id="15" name="Рисунок 14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60648"/>
            <a:ext cx="1357974" cy="1299941"/>
          </a:xfrm>
          <a:prstGeom prst="rect">
            <a:avLst/>
          </a:prstGeom>
        </p:spPr>
      </p:pic>
      <p:pic>
        <p:nvPicPr>
          <p:cNvPr id="16" name="Рисунок 15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1484784"/>
            <a:ext cx="1357974" cy="1299941"/>
          </a:xfrm>
          <a:prstGeom prst="rect">
            <a:avLst/>
          </a:prstGeom>
        </p:spPr>
      </p:pic>
      <p:pic>
        <p:nvPicPr>
          <p:cNvPr id="17" name="Рисунок 16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780928"/>
            <a:ext cx="1357974" cy="1299941"/>
          </a:xfrm>
          <a:prstGeom prst="rect">
            <a:avLst/>
          </a:prstGeom>
        </p:spPr>
      </p:pic>
      <p:pic>
        <p:nvPicPr>
          <p:cNvPr id="18" name="Рисунок 17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2780928"/>
            <a:ext cx="1357974" cy="1299941"/>
          </a:xfrm>
          <a:prstGeom prst="rect">
            <a:avLst/>
          </a:prstGeom>
        </p:spPr>
      </p:pic>
      <p:pic>
        <p:nvPicPr>
          <p:cNvPr id="19" name="Рисунок 18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4005064"/>
            <a:ext cx="1357974" cy="1299941"/>
          </a:xfrm>
          <a:prstGeom prst="rect">
            <a:avLst/>
          </a:prstGeom>
        </p:spPr>
      </p:pic>
      <p:pic>
        <p:nvPicPr>
          <p:cNvPr id="20" name="Рисунок 19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005064"/>
            <a:ext cx="1357974" cy="1299941"/>
          </a:xfrm>
          <a:prstGeom prst="rect">
            <a:avLst/>
          </a:prstGeom>
        </p:spPr>
      </p:pic>
      <p:pic>
        <p:nvPicPr>
          <p:cNvPr id="21" name="Рисунок 20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260648"/>
            <a:ext cx="1357974" cy="1299941"/>
          </a:xfrm>
          <a:prstGeom prst="rect">
            <a:avLst/>
          </a:prstGeom>
        </p:spPr>
      </p:pic>
      <p:pic>
        <p:nvPicPr>
          <p:cNvPr id="22" name="Рисунок 21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5301208"/>
            <a:ext cx="1357974" cy="129994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06896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84784"/>
            <a:ext cx="1357974" cy="1299941"/>
          </a:xfrm>
          <a:prstGeom prst="rect">
            <a:avLst/>
          </a:prstGeom>
        </p:spPr>
      </p:pic>
      <p:pic>
        <p:nvPicPr>
          <p:cNvPr id="15" name="Рисунок 14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60648"/>
            <a:ext cx="1357974" cy="1299941"/>
          </a:xfrm>
          <a:prstGeom prst="rect">
            <a:avLst/>
          </a:prstGeom>
        </p:spPr>
      </p:pic>
      <p:pic>
        <p:nvPicPr>
          <p:cNvPr id="16" name="Рисунок 15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484784"/>
            <a:ext cx="1357974" cy="1299941"/>
          </a:xfrm>
          <a:prstGeom prst="rect">
            <a:avLst/>
          </a:prstGeom>
        </p:spPr>
      </p:pic>
      <p:pic>
        <p:nvPicPr>
          <p:cNvPr id="17" name="Рисунок 16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780928"/>
            <a:ext cx="1357974" cy="1299941"/>
          </a:xfrm>
          <a:prstGeom prst="rect">
            <a:avLst/>
          </a:prstGeom>
        </p:spPr>
      </p:pic>
      <p:pic>
        <p:nvPicPr>
          <p:cNvPr id="18" name="Рисунок 17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2780928"/>
            <a:ext cx="1357974" cy="1299941"/>
          </a:xfrm>
          <a:prstGeom prst="rect">
            <a:avLst/>
          </a:prstGeom>
        </p:spPr>
      </p:pic>
      <p:pic>
        <p:nvPicPr>
          <p:cNvPr id="20" name="Рисунок 19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05064"/>
            <a:ext cx="1357974" cy="1299941"/>
          </a:xfrm>
          <a:prstGeom prst="rect">
            <a:avLst/>
          </a:prstGeom>
        </p:spPr>
      </p:pic>
      <p:pic>
        <p:nvPicPr>
          <p:cNvPr id="21" name="Рисунок 20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260648"/>
            <a:ext cx="1357974" cy="1299941"/>
          </a:xfrm>
          <a:prstGeom prst="rect">
            <a:avLst/>
          </a:prstGeom>
        </p:spPr>
      </p:pic>
      <p:pic>
        <p:nvPicPr>
          <p:cNvPr id="22" name="Рисунок 21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301208"/>
            <a:ext cx="1357974" cy="129994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7164288" y="2636912"/>
            <a:ext cx="1483022" cy="2888693"/>
            <a:chOff x="7164288" y="2636912"/>
            <a:chExt cx="1483022" cy="2888693"/>
          </a:xfrm>
        </p:grpSpPr>
        <p:pic>
          <p:nvPicPr>
            <p:cNvPr id="13" name="Рисунок 12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4288" y="2636912"/>
              <a:ext cx="1483022" cy="1448533"/>
            </a:xfrm>
            <a:prstGeom prst="rect">
              <a:avLst/>
            </a:prstGeom>
          </p:spPr>
        </p:pic>
        <p:pic>
          <p:nvPicPr>
            <p:cNvPr id="23" name="Рисунок 22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4288" y="4077072"/>
              <a:ext cx="1483022" cy="144853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06896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84784"/>
            <a:ext cx="1357974" cy="1299941"/>
          </a:xfrm>
          <a:prstGeom prst="rect">
            <a:avLst/>
          </a:prstGeom>
        </p:spPr>
      </p:pic>
      <p:pic>
        <p:nvPicPr>
          <p:cNvPr id="15" name="Рисунок 14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60648"/>
            <a:ext cx="1357974" cy="1299941"/>
          </a:xfrm>
          <a:prstGeom prst="rect">
            <a:avLst/>
          </a:prstGeom>
        </p:spPr>
      </p:pic>
      <p:pic>
        <p:nvPicPr>
          <p:cNvPr id="16" name="Рисунок 15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484784"/>
            <a:ext cx="1357974" cy="1299941"/>
          </a:xfrm>
          <a:prstGeom prst="rect">
            <a:avLst/>
          </a:prstGeom>
        </p:spPr>
      </p:pic>
      <p:pic>
        <p:nvPicPr>
          <p:cNvPr id="17" name="Рисунок 16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780928"/>
            <a:ext cx="1357974" cy="1299941"/>
          </a:xfrm>
          <a:prstGeom prst="rect">
            <a:avLst/>
          </a:prstGeom>
        </p:spPr>
      </p:pic>
      <p:pic>
        <p:nvPicPr>
          <p:cNvPr id="20" name="Рисунок 19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05064"/>
            <a:ext cx="1357974" cy="1299941"/>
          </a:xfrm>
          <a:prstGeom prst="rect">
            <a:avLst/>
          </a:prstGeom>
        </p:spPr>
      </p:pic>
      <p:pic>
        <p:nvPicPr>
          <p:cNvPr id="21" name="Рисунок 20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260648"/>
            <a:ext cx="1357974" cy="1299941"/>
          </a:xfrm>
          <a:prstGeom prst="rect">
            <a:avLst/>
          </a:prstGeom>
        </p:spPr>
      </p:pic>
      <p:pic>
        <p:nvPicPr>
          <p:cNvPr id="22" name="Рисунок 21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301208"/>
            <a:ext cx="1357974" cy="1299941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7164288" y="1772816"/>
            <a:ext cx="1483022" cy="4184837"/>
            <a:chOff x="7164288" y="1772816"/>
            <a:chExt cx="1483022" cy="4184837"/>
          </a:xfrm>
        </p:grpSpPr>
        <p:pic>
          <p:nvPicPr>
            <p:cNvPr id="13" name="Рисунок 12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4288" y="3140968"/>
              <a:ext cx="1483022" cy="1448533"/>
            </a:xfrm>
            <a:prstGeom prst="rect">
              <a:avLst/>
            </a:prstGeom>
          </p:spPr>
        </p:pic>
        <p:pic>
          <p:nvPicPr>
            <p:cNvPr id="23" name="Рисунок 22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4288" y="4509120"/>
              <a:ext cx="1483022" cy="1448533"/>
            </a:xfrm>
            <a:prstGeom prst="rect">
              <a:avLst/>
            </a:prstGeom>
          </p:spPr>
        </p:pic>
        <p:pic>
          <p:nvPicPr>
            <p:cNvPr id="24" name="Рисунок 23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4288" y="1772816"/>
              <a:ext cx="1483022" cy="144853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06896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12776"/>
            <a:ext cx="1357974" cy="1299941"/>
          </a:xfrm>
          <a:prstGeom prst="rect">
            <a:avLst/>
          </a:prstGeom>
        </p:spPr>
      </p:pic>
      <p:pic>
        <p:nvPicPr>
          <p:cNvPr id="16" name="Рисунок 15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780928"/>
            <a:ext cx="1357974" cy="1299941"/>
          </a:xfrm>
          <a:prstGeom prst="rect">
            <a:avLst/>
          </a:prstGeom>
        </p:spPr>
      </p:pic>
      <p:pic>
        <p:nvPicPr>
          <p:cNvPr id="17" name="Рисунок 16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780928"/>
            <a:ext cx="1357974" cy="1299941"/>
          </a:xfrm>
          <a:prstGeom prst="rect">
            <a:avLst/>
          </a:prstGeom>
        </p:spPr>
      </p:pic>
      <p:pic>
        <p:nvPicPr>
          <p:cNvPr id="20" name="Рисунок 19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77072"/>
            <a:ext cx="1357974" cy="1299941"/>
          </a:xfrm>
          <a:prstGeom prst="rect">
            <a:avLst/>
          </a:prstGeom>
        </p:spPr>
      </p:pic>
      <p:pic>
        <p:nvPicPr>
          <p:cNvPr id="21" name="Рисунок 20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412776"/>
            <a:ext cx="1357974" cy="1299941"/>
          </a:xfrm>
          <a:prstGeom prst="rect">
            <a:avLst/>
          </a:prstGeom>
        </p:spPr>
      </p:pic>
      <p:pic>
        <p:nvPicPr>
          <p:cNvPr id="22" name="Рисунок 21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077072"/>
            <a:ext cx="1357974" cy="1299941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5940152" y="2564904"/>
            <a:ext cx="2851174" cy="2816685"/>
            <a:chOff x="5940152" y="2564904"/>
            <a:chExt cx="2851174" cy="2816685"/>
          </a:xfrm>
        </p:grpSpPr>
        <p:pic>
          <p:nvPicPr>
            <p:cNvPr id="13" name="Рисунок 12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8304" y="3933056"/>
              <a:ext cx="1483022" cy="1448533"/>
            </a:xfrm>
            <a:prstGeom prst="rect">
              <a:avLst/>
            </a:prstGeom>
          </p:spPr>
        </p:pic>
        <p:pic>
          <p:nvPicPr>
            <p:cNvPr id="23" name="Рисунок 22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0152" y="3933056"/>
              <a:ext cx="1483022" cy="1448533"/>
            </a:xfrm>
            <a:prstGeom prst="rect">
              <a:avLst/>
            </a:prstGeom>
          </p:spPr>
        </p:pic>
        <p:pic>
          <p:nvPicPr>
            <p:cNvPr id="24" name="Рисунок 23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0152" y="2564904"/>
              <a:ext cx="1483022" cy="1448533"/>
            </a:xfrm>
            <a:prstGeom prst="rect">
              <a:avLst/>
            </a:prstGeom>
          </p:spPr>
        </p:pic>
        <p:pic>
          <p:nvPicPr>
            <p:cNvPr id="18" name="Рисунок 17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8304" y="2564904"/>
              <a:ext cx="1483022" cy="144853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06896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12776"/>
            <a:ext cx="1357974" cy="1299941"/>
          </a:xfrm>
          <a:prstGeom prst="rect">
            <a:avLst/>
          </a:prstGeom>
        </p:spPr>
      </p:pic>
      <p:pic>
        <p:nvPicPr>
          <p:cNvPr id="16" name="Рисунок 15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780928"/>
            <a:ext cx="1357974" cy="1299941"/>
          </a:xfrm>
          <a:prstGeom prst="rect">
            <a:avLst/>
          </a:prstGeom>
        </p:spPr>
      </p:pic>
      <p:pic>
        <p:nvPicPr>
          <p:cNvPr id="17" name="Рисунок 16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780928"/>
            <a:ext cx="1357974" cy="1299941"/>
          </a:xfrm>
          <a:prstGeom prst="rect">
            <a:avLst/>
          </a:prstGeom>
        </p:spPr>
      </p:pic>
      <p:pic>
        <p:nvPicPr>
          <p:cNvPr id="20" name="Рисунок 19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77072"/>
            <a:ext cx="1357974" cy="1299941"/>
          </a:xfrm>
          <a:prstGeom prst="rect">
            <a:avLst/>
          </a:prstGeom>
        </p:spPr>
      </p:pic>
      <p:pic>
        <p:nvPicPr>
          <p:cNvPr id="22" name="Рисунок 21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077072"/>
            <a:ext cx="1357974" cy="1299941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5724128" y="1340768"/>
            <a:ext cx="2923182" cy="4112829"/>
            <a:chOff x="5724128" y="1268760"/>
            <a:chExt cx="2923182" cy="4112829"/>
          </a:xfrm>
        </p:grpSpPr>
        <p:pic>
          <p:nvPicPr>
            <p:cNvPr id="13" name="Рисунок 12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4288" y="3933056"/>
              <a:ext cx="1483022" cy="1448533"/>
            </a:xfrm>
            <a:prstGeom prst="rect">
              <a:avLst/>
            </a:prstGeom>
          </p:spPr>
        </p:pic>
        <p:pic>
          <p:nvPicPr>
            <p:cNvPr id="23" name="Рисунок 22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4128" y="3933056"/>
              <a:ext cx="1483022" cy="1448533"/>
            </a:xfrm>
            <a:prstGeom prst="rect">
              <a:avLst/>
            </a:prstGeom>
          </p:spPr>
        </p:pic>
        <p:pic>
          <p:nvPicPr>
            <p:cNvPr id="24" name="Рисунок 23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4288" y="2564904"/>
              <a:ext cx="1483022" cy="1448533"/>
            </a:xfrm>
            <a:prstGeom prst="rect">
              <a:avLst/>
            </a:prstGeom>
          </p:spPr>
        </p:pic>
        <p:pic>
          <p:nvPicPr>
            <p:cNvPr id="18" name="Рисунок 17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4288" y="1268760"/>
              <a:ext cx="1483022" cy="1448533"/>
            </a:xfrm>
            <a:prstGeom prst="rect">
              <a:avLst/>
            </a:prstGeom>
          </p:spPr>
        </p:pic>
        <p:pic>
          <p:nvPicPr>
            <p:cNvPr id="19" name="Рисунок 18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4128" y="2564904"/>
              <a:ext cx="1483022" cy="144853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645024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251520" y="3573016"/>
            <a:ext cx="5177828" cy="2307170"/>
            <a:chOff x="251520" y="3573016"/>
            <a:chExt cx="5177828" cy="2307170"/>
          </a:xfrm>
        </p:grpSpPr>
        <p:pic>
          <p:nvPicPr>
            <p:cNvPr id="10" name="Рисунок 9" descr="улитка 0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201" t="24800" r="16400" b="16401"/>
            <a:stretch>
              <a:fillRect/>
            </a:stretch>
          </p:blipFill>
          <p:spPr>
            <a:xfrm>
              <a:off x="251520" y="3573016"/>
              <a:ext cx="2801564" cy="2307170"/>
            </a:xfrm>
            <a:prstGeom prst="rect">
              <a:avLst/>
            </a:prstGeom>
          </p:spPr>
        </p:pic>
        <p:pic>
          <p:nvPicPr>
            <p:cNvPr id="11" name="Рисунок 10" descr="улитка 0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201" t="24800" r="16400" b="16401"/>
            <a:stretch>
              <a:fillRect/>
            </a:stretch>
          </p:blipFill>
          <p:spPr>
            <a:xfrm>
              <a:off x="2627784" y="3573016"/>
              <a:ext cx="2801564" cy="2307170"/>
            </a:xfrm>
            <a:prstGeom prst="rect">
              <a:avLst/>
            </a:prstGeom>
          </p:spPr>
        </p:pic>
      </p:grpSp>
      <p:pic>
        <p:nvPicPr>
          <p:cNvPr id="12" name="Рисунок 11" descr="улитка 0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1" t="24800" r="16400" b="16401"/>
          <a:stretch>
            <a:fillRect/>
          </a:stretch>
        </p:blipFill>
        <p:spPr>
          <a:xfrm>
            <a:off x="5940152" y="3573016"/>
            <a:ext cx="2801564" cy="23071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645024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3.png"/>
          <p:cNvPicPr>
            <a:picLocks noChangeAspect="1"/>
          </p:cNvPicPr>
          <p:nvPr/>
        </p:nvPicPr>
        <p:blipFill>
          <a:blip r:embed="rId4" cstate="print"/>
          <a:srcRect l="5113" r="56537" b="50047"/>
          <a:stretch>
            <a:fillRect/>
          </a:stretch>
        </p:blipFill>
        <p:spPr>
          <a:xfrm>
            <a:off x="6660232" y="3429000"/>
            <a:ext cx="2160240" cy="2232248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51520" y="3429000"/>
            <a:ext cx="5760640" cy="2232248"/>
            <a:chOff x="251520" y="3429000"/>
            <a:chExt cx="5760640" cy="2232248"/>
          </a:xfrm>
        </p:grpSpPr>
        <p:pic>
          <p:nvPicPr>
            <p:cNvPr id="15" name="Рисунок 14" descr="3.png"/>
            <p:cNvPicPr>
              <a:picLocks noChangeAspect="1"/>
            </p:cNvPicPr>
            <p:nvPr/>
          </p:nvPicPr>
          <p:blipFill>
            <a:blip r:embed="rId4" cstate="print"/>
            <a:srcRect l="5113" r="56537" b="50047"/>
            <a:stretch>
              <a:fillRect/>
            </a:stretch>
          </p:blipFill>
          <p:spPr>
            <a:xfrm>
              <a:off x="3851920" y="3429000"/>
              <a:ext cx="2160240" cy="2232248"/>
            </a:xfrm>
            <a:prstGeom prst="rect">
              <a:avLst/>
            </a:prstGeom>
          </p:spPr>
        </p:pic>
        <p:pic>
          <p:nvPicPr>
            <p:cNvPr id="16" name="Рисунок 15" descr="3.png"/>
            <p:cNvPicPr>
              <a:picLocks noChangeAspect="1"/>
            </p:cNvPicPr>
            <p:nvPr/>
          </p:nvPicPr>
          <p:blipFill>
            <a:blip r:embed="rId4" cstate="print"/>
            <a:srcRect l="5113" r="56537" b="50047"/>
            <a:stretch>
              <a:fillRect/>
            </a:stretch>
          </p:blipFill>
          <p:spPr>
            <a:xfrm>
              <a:off x="2051720" y="3429000"/>
              <a:ext cx="2160240" cy="2232248"/>
            </a:xfrm>
            <a:prstGeom prst="rect">
              <a:avLst/>
            </a:prstGeom>
          </p:spPr>
        </p:pic>
        <p:pic>
          <p:nvPicPr>
            <p:cNvPr id="17" name="Рисунок 16" descr="3.png"/>
            <p:cNvPicPr>
              <a:picLocks noChangeAspect="1"/>
            </p:cNvPicPr>
            <p:nvPr/>
          </p:nvPicPr>
          <p:blipFill>
            <a:blip r:embed="rId4" cstate="print"/>
            <a:srcRect l="5113" r="56537" b="50047"/>
            <a:stretch>
              <a:fillRect/>
            </a:stretch>
          </p:blipFill>
          <p:spPr>
            <a:xfrm>
              <a:off x="251520" y="3429000"/>
              <a:ext cx="2160240" cy="22322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645024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4860032" y="3429000"/>
            <a:ext cx="3960440" cy="2232248"/>
            <a:chOff x="4860032" y="3429000"/>
            <a:chExt cx="3960440" cy="2232248"/>
          </a:xfrm>
        </p:grpSpPr>
        <p:pic>
          <p:nvPicPr>
            <p:cNvPr id="14" name="Рисунок 13" descr="3.png"/>
            <p:cNvPicPr>
              <a:picLocks noChangeAspect="1"/>
            </p:cNvPicPr>
            <p:nvPr/>
          </p:nvPicPr>
          <p:blipFill>
            <a:blip r:embed="rId4" cstate="print"/>
            <a:srcRect l="5113" r="56537" b="50047"/>
            <a:stretch>
              <a:fillRect/>
            </a:stretch>
          </p:blipFill>
          <p:spPr>
            <a:xfrm>
              <a:off x="6660232" y="3429000"/>
              <a:ext cx="2160240" cy="2232248"/>
            </a:xfrm>
            <a:prstGeom prst="rect">
              <a:avLst/>
            </a:prstGeom>
          </p:spPr>
        </p:pic>
        <p:pic>
          <p:nvPicPr>
            <p:cNvPr id="15" name="Рисунок 14" descr="3.png"/>
            <p:cNvPicPr>
              <a:picLocks noChangeAspect="1"/>
            </p:cNvPicPr>
            <p:nvPr/>
          </p:nvPicPr>
          <p:blipFill>
            <a:blip r:embed="rId4" cstate="print"/>
            <a:srcRect l="5113" r="56537" b="50047"/>
            <a:stretch>
              <a:fillRect/>
            </a:stretch>
          </p:blipFill>
          <p:spPr>
            <a:xfrm>
              <a:off x="4860032" y="3429000"/>
              <a:ext cx="2160240" cy="2232248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251520" y="3429000"/>
            <a:ext cx="3960440" cy="2232248"/>
            <a:chOff x="251520" y="3429000"/>
            <a:chExt cx="3960440" cy="2232248"/>
          </a:xfrm>
        </p:grpSpPr>
        <p:pic>
          <p:nvPicPr>
            <p:cNvPr id="16" name="Рисунок 15" descr="3.png"/>
            <p:cNvPicPr>
              <a:picLocks noChangeAspect="1"/>
            </p:cNvPicPr>
            <p:nvPr/>
          </p:nvPicPr>
          <p:blipFill>
            <a:blip r:embed="rId4" cstate="print"/>
            <a:srcRect l="5113" r="56537" b="50047"/>
            <a:stretch>
              <a:fillRect/>
            </a:stretch>
          </p:blipFill>
          <p:spPr>
            <a:xfrm>
              <a:off x="2051720" y="3429000"/>
              <a:ext cx="2160240" cy="2232248"/>
            </a:xfrm>
            <a:prstGeom prst="rect">
              <a:avLst/>
            </a:prstGeom>
          </p:spPr>
        </p:pic>
        <p:pic>
          <p:nvPicPr>
            <p:cNvPr id="17" name="Рисунок 16" descr="3.png"/>
            <p:cNvPicPr>
              <a:picLocks noChangeAspect="1"/>
            </p:cNvPicPr>
            <p:nvPr/>
          </p:nvPicPr>
          <p:blipFill>
            <a:blip r:embed="rId4" cstate="print"/>
            <a:srcRect l="5113" r="56537" b="50047"/>
            <a:stretch>
              <a:fillRect/>
            </a:stretch>
          </p:blipFill>
          <p:spPr>
            <a:xfrm>
              <a:off x="251520" y="3429000"/>
              <a:ext cx="2160240" cy="22322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645024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467544" y="2132856"/>
            <a:ext cx="4188299" cy="4260307"/>
            <a:chOff x="395536" y="2348880"/>
            <a:chExt cx="4188299" cy="4260307"/>
          </a:xfrm>
        </p:grpSpPr>
        <p:pic>
          <p:nvPicPr>
            <p:cNvPr id="13" name="Рисунок 12" descr="мяч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4293096"/>
              <a:ext cx="2316091" cy="2316091"/>
            </a:xfrm>
            <a:prstGeom prst="rect">
              <a:avLst/>
            </a:prstGeom>
          </p:spPr>
        </p:pic>
        <p:pic>
          <p:nvPicPr>
            <p:cNvPr id="18" name="Рисунок 17" descr="мяч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7744" y="2348880"/>
              <a:ext cx="2316091" cy="2316091"/>
            </a:xfrm>
            <a:prstGeom prst="rect">
              <a:avLst/>
            </a:prstGeom>
          </p:spPr>
        </p:pic>
        <p:pic>
          <p:nvPicPr>
            <p:cNvPr id="19" name="Рисунок 18" descr="мяч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7744" y="4293096"/>
              <a:ext cx="2316091" cy="2316091"/>
            </a:xfrm>
            <a:prstGeom prst="rect">
              <a:avLst/>
            </a:prstGeom>
          </p:spPr>
        </p:pic>
        <p:pic>
          <p:nvPicPr>
            <p:cNvPr id="20" name="Рисунок 19" descr="мяч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2348880"/>
              <a:ext cx="2316091" cy="2316091"/>
            </a:xfrm>
            <a:prstGeom prst="rect">
              <a:avLst/>
            </a:prstGeom>
          </p:spPr>
        </p:pic>
      </p:grpSp>
      <p:pic>
        <p:nvPicPr>
          <p:cNvPr id="21" name="Рисунок 20" descr="мя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284984"/>
            <a:ext cx="2316091" cy="231609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852936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251520" y="1628800"/>
            <a:ext cx="4260307" cy="4260307"/>
            <a:chOff x="251520" y="1628800"/>
            <a:chExt cx="4260307" cy="4260307"/>
          </a:xfrm>
        </p:grpSpPr>
        <p:pic>
          <p:nvPicPr>
            <p:cNvPr id="13" name="Рисунок 12" descr="мяч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3573016"/>
              <a:ext cx="2316091" cy="2316091"/>
            </a:xfrm>
            <a:prstGeom prst="rect">
              <a:avLst/>
            </a:prstGeom>
          </p:spPr>
        </p:pic>
        <p:pic>
          <p:nvPicPr>
            <p:cNvPr id="18" name="Рисунок 17" descr="мяч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5736" y="3573016"/>
              <a:ext cx="2316091" cy="2316091"/>
            </a:xfrm>
            <a:prstGeom prst="rect">
              <a:avLst/>
            </a:prstGeom>
          </p:spPr>
        </p:pic>
        <p:pic>
          <p:nvPicPr>
            <p:cNvPr id="20" name="Рисунок 19" descr="мяч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7624" y="1628800"/>
              <a:ext cx="2316091" cy="2316091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6156176" y="1628800"/>
            <a:ext cx="2316091" cy="4260307"/>
            <a:chOff x="6156176" y="1628800"/>
            <a:chExt cx="2316091" cy="4260307"/>
          </a:xfrm>
        </p:grpSpPr>
        <p:pic>
          <p:nvPicPr>
            <p:cNvPr id="19" name="Рисунок 18" descr="мяч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6176" y="1628800"/>
              <a:ext cx="2316091" cy="2316091"/>
            </a:xfrm>
            <a:prstGeom prst="rect">
              <a:avLst/>
            </a:prstGeom>
          </p:spPr>
        </p:pic>
        <p:pic>
          <p:nvPicPr>
            <p:cNvPr id="21" name="Рисунок 20" descr="мяч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6176" y="3573016"/>
              <a:ext cx="2316091" cy="231609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645024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6.5.png"/>
          <p:cNvPicPr>
            <a:picLocks noChangeAspect="1"/>
          </p:cNvPicPr>
          <p:nvPr/>
        </p:nvPicPr>
        <p:blipFill>
          <a:blip r:embed="rId4" cstate="print"/>
          <a:srcRect r="7690" b="1183"/>
          <a:stretch>
            <a:fillRect/>
          </a:stretch>
        </p:blipFill>
        <p:spPr>
          <a:xfrm>
            <a:off x="0" y="2900125"/>
            <a:ext cx="5327972" cy="3553211"/>
          </a:xfrm>
          <a:prstGeom prst="rect">
            <a:avLst/>
          </a:prstGeom>
        </p:spPr>
      </p:pic>
      <p:pic>
        <p:nvPicPr>
          <p:cNvPr id="13" name="Рисунок 12" descr="6.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55156" y="3933056"/>
            <a:ext cx="2488844" cy="189394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9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501008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+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6.png"/>
          <p:cNvPicPr>
            <a:picLocks noChangeAspect="1"/>
          </p:cNvPicPr>
          <p:nvPr/>
        </p:nvPicPr>
        <p:blipFill>
          <a:blip r:embed="rId4" cstate="print"/>
          <a:srcRect l="36135" t="-6069" r="8415" b="-1143"/>
          <a:stretch>
            <a:fillRect/>
          </a:stretch>
        </p:blipFill>
        <p:spPr>
          <a:xfrm>
            <a:off x="827584" y="1844824"/>
            <a:ext cx="3660180" cy="4408853"/>
          </a:xfrm>
          <a:prstGeom prst="rect">
            <a:avLst/>
          </a:prstGeom>
        </p:spPr>
      </p:pic>
      <p:pic>
        <p:nvPicPr>
          <p:cNvPr id="12" name="Рисунок 11" descr="6.png"/>
          <p:cNvPicPr>
            <a:picLocks noChangeAspect="1"/>
          </p:cNvPicPr>
          <p:nvPr/>
        </p:nvPicPr>
        <p:blipFill>
          <a:blip r:embed="rId4" cstate="print"/>
          <a:srcRect l="7269" r="64485" b="-1143"/>
          <a:stretch>
            <a:fillRect/>
          </a:stretch>
        </p:blipFill>
        <p:spPr>
          <a:xfrm>
            <a:off x="6444208" y="2060848"/>
            <a:ext cx="1901992" cy="424293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 состав числа флэш"/>
  <p:tag name="ISPRING_RESOURCE_PATHS_HASH_2" val="07377fe9dfa8cd616f5eb6254e9e5c8c8db659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101</Words>
  <Application>Microsoft Office PowerPoint</Application>
  <PresentationFormat>Экран (4:3)</PresentationFormat>
  <Paragraphs>78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 числа</dc:title>
  <dc:creator>Антонина</dc:creator>
  <cp:lastModifiedBy>Сокровище</cp:lastModifiedBy>
  <cp:revision>79</cp:revision>
  <dcterms:created xsi:type="dcterms:W3CDTF">2013-11-09T16:05:35Z</dcterms:created>
  <dcterms:modified xsi:type="dcterms:W3CDTF">2017-11-07T16:12:14Z</dcterms:modified>
</cp:coreProperties>
</file>