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5" r:id="rId3"/>
    <p:sldId id="262" r:id="rId4"/>
    <p:sldId id="266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F8916-38ED-4454-A652-F2B889A7E4E6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893CA-CB27-42F0-8DFF-BB563B446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И- раз- и -два - 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0390C-5C04-445B-B938-E26ECCC3A59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И- раз- и -два - 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0390C-5C04-445B-B938-E26ECCC3A59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И- раз- и -два - 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0390C-5C04-445B-B938-E26ECCC3A59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584"/>
                <a:gridCol w="7488832"/>
                <a:gridCol w="827584"/>
              </a:tblGrid>
              <a:tr h="171450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45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IMG_209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600" y="692696"/>
            <a:ext cx="2160240" cy="2048994"/>
          </a:xfrm>
          <a:prstGeom prst="rect">
            <a:avLst/>
          </a:prstGeom>
        </p:spPr>
      </p:pic>
      <p:pic>
        <p:nvPicPr>
          <p:cNvPr id="6" name="Рисунок 5" descr="IMG_2093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4168" y="620688"/>
            <a:ext cx="1879410" cy="20882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03848" y="692696"/>
            <a:ext cx="302433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сидеть за столом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0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2492896"/>
            <a:ext cx="30243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 правильно</a:t>
            </a:r>
            <a:endParaRPr lang="ru-RU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2492896"/>
            <a:ext cx="30243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 неправильно.</a:t>
            </a:r>
            <a:endParaRPr lang="ru-RU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2996952"/>
            <a:ext cx="36004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расположить тетрадь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5157192"/>
            <a:ext cx="302433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держать ручку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" name="Рисунок 13" descr="IMG_2094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3140968"/>
            <a:ext cx="1656184" cy="1803142"/>
          </a:xfrm>
          <a:prstGeom prst="rect">
            <a:avLst/>
          </a:prstGeom>
        </p:spPr>
      </p:pic>
      <p:pic>
        <p:nvPicPr>
          <p:cNvPr id="15" name="Рисунок 14" descr="IMG_209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6216" y="3140968"/>
            <a:ext cx="1782397" cy="187220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11560" y="4797152"/>
            <a:ext cx="30243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 неправильно.</a:t>
            </a:r>
            <a:endParaRPr lang="ru-RU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96136" y="4797152"/>
            <a:ext cx="30243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 правильно</a:t>
            </a:r>
            <a:endParaRPr lang="ru-RU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" name="Рисунок 17" descr="IMG_2095 - копия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5589240"/>
            <a:ext cx="1920943" cy="93610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5868144" y="6457890"/>
            <a:ext cx="30243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 правильно</a:t>
            </a:r>
            <a:endParaRPr lang="ru-RU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" name="Рисунок 19" descr="IMG_2095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600" y="5229199"/>
            <a:ext cx="2016224" cy="1356175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683568" y="6457890"/>
            <a:ext cx="30243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 неправильно.</a:t>
            </a:r>
            <a:endParaRPr lang="ru-RU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8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4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4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40"/>
                            </p:stCondLst>
                            <p:childTnLst>
                              <p:par>
                                <p:cTn id="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6" grpId="0"/>
      <p:bldP spid="17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071678"/>
            <a:ext cx="6357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Свернешь - клин,</a:t>
            </a:r>
          </a:p>
          <a:p>
            <a:r>
              <a:rPr lang="ru-RU" sz="5400" dirty="0" smtClean="0"/>
              <a:t>Развернешь - блин.</a:t>
            </a:r>
            <a:endParaRPr lang="ru-RU" sz="5400" dirty="0"/>
          </a:p>
        </p:txBody>
      </p:sp>
      <p:pic>
        <p:nvPicPr>
          <p:cNvPr id="1026" name="Picture 2" descr="C:\Users\Администратор\Desktop\зонт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53309">
            <a:off x="2501726" y="0"/>
            <a:ext cx="5382687" cy="5572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0" y="0"/>
          <a:ext cx="9144000" cy="350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584"/>
                <a:gridCol w="7488832"/>
                <a:gridCol w="827584"/>
              </a:tblGrid>
              <a:tr h="87511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51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51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751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endParaRPr lang="ru-RU" sz="1000" b="1" i="1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14546" y="364331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643182"/>
          <a:ext cx="9144000" cy="3571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584"/>
                <a:gridCol w="7488832"/>
                <a:gridCol w="827584"/>
              </a:tblGrid>
              <a:tr h="892975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29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1624118-2ee4fc57886f1592[1]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715140" y="4280211"/>
            <a:ext cx="1512168" cy="2577789"/>
          </a:xfrm>
          <a:prstGeom prst="rect">
            <a:avLst/>
          </a:prstGeom>
        </p:spPr>
      </p:pic>
      <p:sp>
        <p:nvSpPr>
          <p:cNvPr id="11" name="Полилиния 10"/>
          <p:cNvSpPr/>
          <p:nvPr/>
        </p:nvSpPr>
        <p:spPr>
          <a:xfrm>
            <a:off x="1714480" y="857232"/>
            <a:ext cx="460829" cy="1926772"/>
          </a:xfrm>
          <a:custGeom>
            <a:avLst/>
            <a:gdLst>
              <a:gd name="connsiteX0" fmla="*/ 460829 w 460829"/>
              <a:gd name="connsiteY0" fmla="*/ 0 h 1926772"/>
              <a:gd name="connsiteX1" fmla="*/ 3629 w 460829"/>
              <a:gd name="connsiteY1" fmla="*/ 1654629 h 1926772"/>
              <a:gd name="connsiteX2" fmla="*/ 439057 w 460829"/>
              <a:gd name="connsiteY2" fmla="*/ 1632858 h 1926772"/>
              <a:gd name="connsiteX3" fmla="*/ 439057 w 460829"/>
              <a:gd name="connsiteY3" fmla="*/ 1632858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829" h="1926772">
                <a:moveTo>
                  <a:pt x="460829" y="0"/>
                </a:moveTo>
                <a:cubicBezTo>
                  <a:pt x="234043" y="691243"/>
                  <a:pt x="7258" y="1382486"/>
                  <a:pt x="3629" y="1654629"/>
                </a:cubicBezTo>
                <a:cubicBezTo>
                  <a:pt x="0" y="1926772"/>
                  <a:pt x="439057" y="1632858"/>
                  <a:pt x="439057" y="1632858"/>
                </a:cubicBezTo>
                <a:lnTo>
                  <a:pt x="439057" y="1632858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339752" y="836712"/>
            <a:ext cx="460829" cy="1926772"/>
          </a:xfrm>
          <a:custGeom>
            <a:avLst/>
            <a:gdLst>
              <a:gd name="connsiteX0" fmla="*/ 460829 w 460829"/>
              <a:gd name="connsiteY0" fmla="*/ 0 h 1926772"/>
              <a:gd name="connsiteX1" fmla="*/ 3629 w 460829"/>
              <a:gd name="connsiteY1" fmla="*/ 1654629 h 1926772"/>
              <a:gd name="connsiteX2" fmla="*/ 439057 w 460829"/>
              <a:gd name="connsiteY2" fmla="*/ 1632858 h 1926772"/>
              <a:gd name="connsiteX3" fmla="*/ 439057 w 460829"/>
              <a:gd name="connsiteY3" fmla="*/ 1632858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829" h="1926772">
                <a:moveTo>
                  <a:pt x="460829" y="0"/>
                </a:moveTo>
                <a:cubicBezTo>
                  <a:pt x="234043" y="691243"/>
                  <a:pt x="7258" y="1382486"/>
                  <a:pt x="3629" y="1654629"/>
                </a:cubicBezTo>
                <a:cubicBezTo>
                  <a:pt x="0" y="1926772"/>
                  <a:pt x="439057" y="1632858"/>
                  <a:pt x="439057" y="1632858"/>
                </a:cubicBezTo>
                <a:lnTo>
                  <a:pt x="439057" y="1632858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643042" y="3933056"/>
            <a:ext cx="478970" cy="1508447"/>
          </a:xfrm>
          <a:custGeom>
            <a:avLst/>
            <a:gdLst>
              <a:gd name="connsiteX0" fmla="*/ 283028 w 478970"/>
              <a:gd name="connsiteY0" fmla="*/ 0 h 1012371"/>
              <a:gd name="connsiteX1" fmla="*/ 21771 w 478970"/>
              <a:gd name="connsiteY1" fmla="*/ 892628 h 1012371"/>
              <a:gd name="connsiteX2" fmla="*/ 413656 w 478970"/>
              <a:gd name="connsiteY2" fmla="*/ 718457 h 1012371"/>
              <a:gd name="connsiteX3" fmla="*/ 413656 w 478970"/>
              <a:gd name="connsiteY3" fmla="*/ 696686 h 101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0" h="1012371">
                <a:moveTo>
                  <a:pt x="283028" y="0"/>
                </a:moveTo>
                <a:cubicBezTo>
                  <a:pt x="141514" y="386442"/>
                  <a:pt x="0" y="772885"/>
                  <a:pt x="21771" y="892628"/>
                </a:cubicBezTo>
                <a:cubicBezTo>
                  <a:pt x="43542" y="1012371"/>
                  <a:pt x="348342" y="751114"/>
                  <a:pt x="413656" y="718457"/>
                </a:cubicBezTo>
                <a:cubicBezTo>
                  <a:pt x="478970" y="685800"/>
                  <a:pt x="446313" y="691243"/>
                  <a:pt x="413656" y="69668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267744" y="3933056"/>
            <a:ext cx="478970" cy="1508447"/>
          </a:xfrm>
          <a:custGeom>
            <a:avLst/>
            <a:gdLst>
              <a:gd name="connsiteX0" fmla="*/ 283028 w 478970"/>
              <a:gd name="connsiteY0" fmla="*/ 0 h 1012371"/>
              <a:gd name="connsiteX1" fmla="*/ 21771 w 478970"/>
              <a:gd name="connsiteY1" fmla="*/ 892628 h 1012371"/>
              <a:gd name="connsiteX2" fmla="*/ 413656 w 478970"/>
              <a:gd name="connsiteY2" fmla="*/ 718457 h 1012371"/>
              <a:gd name="connsiteX3" fmla="*/ 413656 w 478970"/>
              <a:gd name="connsiteY3" fmla="*/ 696686 h 101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0" h="1012371">
                <a:moveTo>
                  <a:pt x="283028" y="0"/>
                </a:moveTo>
                <a:cubicBezTo>
                  <a:pt x="141514" y="386442"/>
                  <a:pt x="0" y="772885"/>
                  <a:pt x="21771" y="892628"/>
                </a:cubicBezTo>
                <a:cubicBezTo>
                  <a:pt x="43542" y="1012371"/>
                  <a:pt x="348342" y="751114"/>
                  <a:pt x="413656" y="718457"/>
                </a:cubicBezTo>
                <a:cubicBezTo>
                  <a:pt x="478970" y="685800"/>
                  <a:pt x="446313" y="691243"/>
                  <a:pt x="413656" y="69668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0" y="0"/>
          <a:ext cx="9144000" cy="350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584"/>
                <a:gridCol w="7488832"/>
                <a:gridCol w="827584"/>
              </a:tblGrid>
              <a:tr h="87511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51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51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751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endParaRPr lang="ru-RU" sz="1000" b="1" i="1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14546" y="364331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643182"/>
          <a:ext cx="9144000" cy="3571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584"/>
                <a:gridCol w="7488832"/>
                <a:gridCol w="827584"/>
              </a:tblGrid>
              <a:tr h="892975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29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1624118-2ee4fc57886f1592[1]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715140" y="4280211"/>
            <a:ext cx="1512168" cy="2577789"/>
          </a:xfrm>
          <a:prstGeom prst="rect">
            <a:avLst/>
          </a:prstGeom>
        </p:spPr>
      </p:pic>
      <p:sp>
        <p:nvSpPr>
          <p:cNvPr id="21" name="Полилиния 20"/>
          <p:cNvSpPr/>
          <p:nvPr/>
        </p:nvSpPr>
        <p:spPr>
          <a:xfrm>
            <a:off x="947058" y="1719943"/>
            <a:ext cx="478970" cy="1012371"/>
          </a:xfrm>
          <a:custGeom>
            <a:avLst/>
            <a:gdLst>
              <a:gd name="connsiteX0" fmla="*/ 283028 w 478970"/>
              <a:gd name="connsiteY0" fmla="*/ 0 h 1012371"/>
              <a:gd name="connsiteX1" fmla="*/ 21771 w 478970"/>
              <a:gd name="connsiteY1" fmla="*/ 892628 h 1012371"/>
              <a:gd name="connsiteX2" fmla="*/ 413656 w 478970"/>
              <a:gd name="connsiteY2" fmla="*/ 718457 h 1012371"/>
              <a:gd name="connsiteX3" fmla="*/ 413656 w 478970"/>
              <a:gd name="connsiteY3" fmla="*/ 696686 h 101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0" h="1012371">
                <a:moveTo>
                  <a:pt x="283028" y="0"/>
                </a:moveTo>
                <a:cubicBezTo>
                  <a:pt x="141514" y="386442"/>
                  <a:pt x="0" y="772885"/>
                  <a:pt x="21771" y="892628"/>
                </a:cubicBezTo>
                <a:cubicBezTo>
                  <a:pt x="43542" y="1012371"/>
                  <a:pt x="348342" y="751114"/>
                  <a:pt x="413656" y="718457"/>
                </a:cubicBezTo>
                <a:cubicBezTo>
                  <a:pt x="478970" y="685800"/>
                  <a:pt x="446313" y="691243"/>
                  <a:pt x="413656" y="69668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547664" y="1700808"/>
            <a:ext cx="478970" cy="1012371"/>
          </a:xfrm>
          <a:custGeom>
            <a:avLst/>
            <a:gdLst>
              <a:gd name="connsiteX0" fmla="*/ 283028 w 478970"/>
              <a:gd name="connsiteY0" fmla="*/ 0 h 1012371"/>
              <a:gd name="connsiteX1" fmla="*/ 21771 w 478970"/>
              <a:gd name="connsiteY1" fmla="*/ 892628 h 1012371"/>
              <a:gd name="connsiteX2" fmla="*/ 413656 w 478970"/>
              <a:gd name="connsiteY2" fmla="*/ 718457 h 1012371"/>
              <a:gd name="connsiteX3" fmla="*/ 413656 w 478970"/>
              <a:gd name="connsiteY3" fmla="*/ 696686 h 101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0" h="1012371">
                <a:moveTo>
                  <a:pt x="283028" y="0"/>
                </a:moveTo>
                <a:cubicBezTo>
                  <a:pt x="141514" y="386442"/>
                  <a:pt x="0" y="772885"/>
                  <a:pt x="21771" y="892628"/>
                </a:cubicBezTo>
                <a:cubicBezTo>
                  <a:pt x="43542" y="1012371"/>
                  <a:pt x="348342" y="751114"/>
                  <a:pt x="413656" y="718457"/>
                </a:cubicBezTo>
                <a:cubicBezTo>
                  <a:pt x="478970" y="685800"/>
                  <a:pt x="446313" y="691243"/>
                  <a:pt x="413656" y="69668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043608" y="4437112"/>
            <a:ext cx="478970" cy="1012371"/>
          </a:xfrm>
          <a:custGeom>
            <a:avLst/>
            <a:gdLst>
              <a:gd name="connsiteX0" fmla="*/ 283028 w 478970"/>
              <a:gd name="connsiteY0" fmla="*/ 0 h 1012371"/>
              <a:gd name="connsiteX1" fmla="*/ 21771 w 478970"/>
              <a:gd name="connsiteY1" fmla="*/ 892628 h 1012371"/>
              <a:gd name="connsiteX2" fmla="*/ 413656 w 478970"/>
              <a:gd name="connsiteY2" fmla="*/ 718457 h 1012371"/>
              <a:gd name="connsiteX3" fmla="*/ 413656 w 478970"/>
              <a:gd name="connsiteY3" fmla="*/ 696686 h 101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0" h="1012371">
                <a:moveTo>
                  <a:pt x="283028" y="0"/>
                </a:moveTo>
                <a:cubicBezTo>
                  <a:pt x="141514" y="386442"/>
                  <a:pt x="0" y="772885"/>
                  <a:pt x="21771" y="892628"/>
                </a:cubicBezTo>
                <a:cubicBezTo>
                  <a:pt x="43542" y="1012371"/>
                  <a:pt x="348342" y="751114"/>
                  <a:pt x="413656" y="718457"/>
                </a:cubicBezTo>
                <a:cubicBezTo>
                  <a:pt x="478970" y="685800"/>
                  <a:pt x="446313" y="691243"/>
                  <a:pt x="413656" y="69668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0" y="0"/>
          <a:ext cx="9144000" cy="350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584"/>
                <a:gridCol w="7488832"/>
                <a:gridCol w="827584"/>
              </a:tblGrid>
              <a:tr h="87511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51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51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751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endParaRPr lang="ru-RU" sz="1000" b="1" i="1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14546" y="364331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643182"/>
          <a:ext cx="9144000" cy="3571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584"/>
                <a:gridCol w="7488832"/>
                <a:gridCol w="827584"/>
              </a:tblGrid>
              <a:tr h="892975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29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1624118-2ee4fc57886f1592[1]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715140" y="4280211"/>
            <a:ext cx="1512168" cy="2577789"/>
          </a:xfrm>
          <a:prstGeom prst="rect">
            <a:avLst/>
          </a:prstGeom>
        </p:spPr>
      </p:pic>
      <p:sp>
        <p:nvSpPr>
          <p:cNvPr id="21" name="Полилиния 20"/>
          <p:cNvSpPr/>
          <p:nvPr/>
        </p:nvSpPr>
        <p:spPr>
          <a:xfrm>
            <a:off x="947058" y="1719943"/>
            <a:ext cx="478970" cy="1012371"/>
          </a:xfrm>
          <a:custGeom>
            <a:avLst/>
            <a:gdLst>
              <a:gd name="connsiteX0" fmla="*/ 283028 w 478970"/>
              <a:gd name="connsiteY0" fmla="*/ 0 h 1012371"/>
              <a:gd name="connsiteX1" fmla="*/ 21771 w 478970"/>
              <a:gd name="connsiteY1" fmla="*/ 892628 h 1012371"/>
              <a:gd name="connsiteX2" fmla="*/ 413656 w 478970"/>
              <a:gd name="connsiteY2" fmla="*/ 718457 h 1012371"/>
              <a:gd name="connsiteX3" fmla="*/ 413656 w 478970"/>
              <a:gd name="connsiteY3" fmla="*/ 696686 h 101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0" h="1012371">
                <a:moveTo>
                  <a:pt x="283028" y="0"/>
                </a:moveTo>
                <a:cubicBezTo>
                  <a:pt x="141514" y="386442"/>
                  <a:pt x="0" y="772885"/>
                  <a:pt x="21771" y="892628"/>
                </a:cubicBezTo>
                <a:cubicBezTo>
                  <a:pt x="43542" y="1012371"/>
                  <a:pt x="348342" y="751114"/>
                  <a:pt x="413656" y="718457"/>
                </a:cubicBezTo>
                <a:cubicBezTo>
                  <a:pt x="478970" y="685800"/>
                  <a:pt x="446313" y="691243"/>
                  <a:pt x="413656" y="69668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547664" y="1700808"/>
            <a:ext cx="478970" cy="1012371"/>
          </a:xfrm>
          <a:custGeom>
            <a:avLst/>
            <a:gdLst>
              <a:gd name="connsiteX0" fmla="*/ 283028 w 478970"/>
              <a:gd name="connsiteY0" fmla="*/ 0 h 1012371"/>
              <a:gd name="connsiteX1" fmla="*/ 21771 w 478970"/>
              <a:gd name="connsiteY1" fmla="*/ 892628 h 1012371"/>
              <a:gd name="connsiteX2" fmla="*/ 413656 w 478970"/>
              <a:gd name="connsiteY2" fmla="*/ 718457 h 1012371"/>
              <a:gd name="connsiteX3" fmla="*/ 413656 w 478970"/>
              <a:gd name="connsiteY3" fmla="*/ 696686 h 101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0" h="1012371">
                <a:moveTo>
                  <a:pt x="283028" y="0"/>
                </a:moveTo>
                <a:cubicBezTo>
                  <a:pt x="141514" y="386442"/>
                  <a:pt x="0" y="772885"/>
                  <a:pt x="21771" y="892628"/>
                </a:cubicBezTo>
                <a:cubicBezTo>
                  <a:pt x="43542" y="1012371"/>
                  <a:pt x="348342" y="751114"/>
                  <a:pt x="413656" y="718457"/>
                </a:cubicBezTo>
                <a:cubicBezTo>
                  <a:pt x="478970" y="685800"/>
                  <a:pt x="446313" y="691243"/>
                  <a:pt x="413656" y="69668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043608" y="4437112"/>
            <a:ext cx="478970" cy="1012371"/>
          </a:xfrm>
          <a:custGeom>
            <a:avLst/>
            <a:gdLst>
              <a:gd name="connsiteX0" fmla="*/ 283028 w 478970"/>
              <a:gd name="connsiteY0" fmla="*/ 0 h 1012371"/>
              <a:gd name="connsiteX1" fmla="*/ 21771 w 478970"/>
              <a:gd name="connsiteY1" fmla="*/ 892628 h 1012371"/>
              <a:gd name="connsiteX2" fmla="*/ 413656 w 478970"/>
              <a:gd name="connsiteY2" fmla="*/ 718457 h 1012371"/>
              <a:gd name="connsiteX3" fmla="*/ 413656 w 478970"/>
              <a:gd name="connsiteY3" fmla="*/ 696686 h 101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0" h="1012371">
                <a:moveTo>
                  <a:pt x="283028" y="0"/>
                </a:moveTo>
                <a:cubicBezTo>
                  <a:pt x="141514" y="386442"/>
                  <a:pt x="0" y="772885"/>
                  <a:pt x="21771" y="892628"/>
                </a:cubicBezTo>
                <a:cubicBezTo>
                  <a:pt x="43542" y="1012371"/>
                  <a:pt x="348342" y="751114"/>
                  <a:pt x="413656" y="718457"/>
                </a:cubicBezTo>
                <a:cubicBezTo>
                  <a:pt x="478970" y="685800"/>
                  <a:pt x="446313" y="691243"/>
                  <a:pt x="413656" y="69668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57</Words>
  <Application>Microsoft Office PowerPoint</Application>
  <PresentationFormat>Экран (4:3)</PresentationFormat>
  <Paragraphs>17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Сокровище</cp:lastModifiedBy>
  <cp:revision>35</cp:revision>
  <dcterms:created xsi:type="dcterms:W3CDTF">2015-09-03T12:33:07Z</dcterms:created>
  <dcterms:modified xsi:type="dcterms:W3CDTF">2016-09-25T15:07:40Z</dcterms:modified>
</cp:coreProperties>
</file>