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9" r:id="rId5"/>
    <p:sldId id="260" r:id="rId6"/>
    <p:sldId id="266" r:id="rId7"/>
    <p:sldId id="267" r:id="rId8"/>
    <p:sldId id="268" r:id="rId9"/>
    <p:sldId id="261" r:id="rId10"/>
    <p:sldId id="262" r:id="rId11"/>
    <p:sldId id="263" r:id="rId12"/>
    <p:sldId id="269" r:id="rId13"/>
    <p:sldId id="271" r:id="rId14"/>
    <p:sldId id="272" r:id="rId15"/>
    <p:sldId id="273" r:id="rId16"/>
    <p:sldId id="274" r:id="rId17"/>
    <p:sldId id="27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package" Target="../embeddings/____________Microsoft_Office_PowerPoint2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C:\Documents and Settings\Bazil\Мои документы\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03356">
            <a:off x="7527925" y="3067050"/>
            <a:ext cx="12620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" descr="C:\Documents and Settings\Bazil\Мои документы\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3714750"/>
            <a:ext cx="12620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5214950"/>
            <a:ext cx="6072230" cy="928694"/>
          </a:xfrm>
          <a:prstGeom prst="roundRect">
            <a:avLst/>
          </a:prstGeom>
          <a:solidFill>
            <a:srgbClr val="FFFFFF">
              <a:alpha val="75000"/>
            </a:srgbClr>
          </a:solidFill>
          <a:ln>
            <a:solidFill>
              <a:srgbClr val="000066"/>
            </a:solidFill>
          </a:ln>
          <a:effectLst>
            <a:innerShdw blurRad="63500" dist="50800" dir="2700000">
              <a:prstClr val="black">
                <a:alpha val="35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: </a:t>
            </a:r>
          </a:p>
          <a:p>
            <a:pPr algn="ctr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Шабалкина  Татьяна Геннадиевна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63" y="3714750"/>
            <a:ext cx="3357562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6" name="Picture 9" descr="C:\Documents and Settings\Bazil\Мои документы\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3321050"/>
            <a:ext cx="15716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 descr="C:\Documents and Settings\Bazil\Мои документы\алфавит\Алфави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27188" y="357166"/>
            <a:ext cx="6016625" cy="32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57224" y="500042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                     Уроки  </a:t>
            </a:r>
          </a:p>
          <a:p>
            <a:r>
              <a:rPr lang="ru-RU" sz="5400" b="1" dirty="0" smtClean="0"/>
              <a:t>обучения грамоте</a:t>
            </a:r>
            <a:endParaRPr lang="ru-RU" sz="5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8" name="Презентация" r:id="rId7" imgW="3813145" imgH="2858993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14291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У Маши красный шарик.</a:t>
            </a:r>
          </a:p>
          <a:p>
            <a:r>
              <a:rPr lang="ru-RU" sz="3200" dirty="0" smtClean="0"/>
              <a:t>Маша отдает команду Шарику.</a:t>
            </a:r>
            <a:endParaRPr lang="ru-RU" sz="3200" dirty="0"/>
          </a:p>
        </p:txBody>
      </p:sp>
      <p:pic>
        <p:nvPicPr>
          <p:cNvPr id="4" name="Рисунок 3" descr="post-91710-1216056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00867" cy="6858000"/>
          </a:xfrm>
          <a:prstGeom prst="rect">
            <a:avLst/>
          </a:prstGeom>
          <a:ln w="38100">
            <a:solidFill>
              <a:schemeClr val="bg1">
                <a:lumMod val="25000"/>
              </a:schemeClr>
            </a:solidFill>
          </a:ln>
        </p:spPr>
      </p:pic>
      <p:pic>
        <p:nvPicPr>
          <p:cNvPr id="5" name="Рисунок 4" descr="962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143116"/>
            <a:ext cx="6286544" cy="4643470"/>
          </a:xfrm>
          <a:prstGeom prst="rect">
            <a:avLst/>
          </a:prstGeom>
          <a:ln w="38100">
            <a:solidFill>
              <a:schemeClr val="bg1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522761"/>
            <a:ext cx="80724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Возвращаясь под вечер с поля,</a:t>
            </a:r>
          </a:p>
          <a:p>
            <a:r>
              <a:rPr lang="ru-RU" sz="4400" b="1" dirty="0" smtClean="0"/>
              <a:t>Потеряла серёжку Поля.</a:t>
            </a:r>
          </a:p>
          <a:p>
            <a:r>
              <a:rPr lang="ru-RU" sz="4400" b="1" dirty="0" smtClean="0"/>
              <a:t>Ту серёжку нашел Серёжка,</a:t>
            </a:r>
          </a:p>
          <a:p>
            <a:r>
              <a:rPr lang="ru-RU" sz="4400" b="1" dirty="0" smtClean="0"/>
              <a:t>Прибежал, постучал в окошко:</a:t>
            </a:r>
          </a:p>
          <a:p>
            <a:r>
              <a:rPr lang="ru-RU" sz="4400" b="1" dirty="0" smtClean="0"/>
              <a:t>- Отыскалась твоя серёжка!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547388_45292317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071546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с  поля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Поля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"/>
            <a:ext cx="5715007" cy="685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ааааааа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857760"/>
            <a:ext cx="1428750" cy="142875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0034" y="1714488"/>
            <a:ext cx="19288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Серёжка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071942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серёжка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а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2066" y="57148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25000"/>
                  </a:schemeClr>
                </a:solidFill>
              </a:rPr>
              <a:t>город Казань</a:t>
            </a:r>
            <a:endParaRPr lang="ru-RU" sz="3200" b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214290"/>
            <a:ext cx="2357453" cy="20717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Рисунок 2" descr="x_581f3a2a_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428868"/>
            <a:ext cx="2428892" cy="20002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Рисунок 3" descr="get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14290"/>
            <a:ext cx="2428892" cy="20717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Рисунок 4" descr="сквер Воинской славы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85728"/>
            <a:ext cx="2428892" cy="20002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Рисунок 5" descr="dsc09317_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2428868"/>
            <a:ext cx="2428893" cy="20002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Рисунок 6" descr="poezd_t1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4714884"/>
            <a:ext cx="2357454" cy="19288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Рисунок 7" descr="07082010157_1_t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4714884"/>
            <a:ext cx="2500330" cy="19288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Рисунок 8" descr="улица Крепцова -Зайченко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2428868"/>
            <a:ext cx="2428892" cy="20002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57884" y="5214950"/>
            <a:ext cx="3286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Ужур – моя Родина.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image_1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2" y="2357430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Р</a:t>
            </a:r>
            <a:r>
              <a:rPr lang="ru-RU" sz="3600" b="1" dirty="0" smtClean="0">
                <a:solidFill>
                  <a:schemeClr val="bg1">
                    <a:lumMod val="25000"/>
                  </a:schemeClr>
                </a:solidFill>
              </a:rPr>
              <a:t>оссия</a:t>
            </a:r>
          </a:p>
          <a:p>
            <a:pPr algn="ctr"/>
            <a:endParaRPr lang="ru-RU" sz="36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>
                    <a:lumMod val="25000"/>
                  </a:schemeClr>
                </a:solidFill>
              </a:rPr>
              <a:t>россияне</a:t>
            </a:r>
            <a:endParaRPr lang="ru-RU" sz="3600" b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C:\Documents and Settings\Bazil\Мои документы\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03356">
            <a:off x="7527925" y="3067050"/>
            <a:ext cx="12620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" descr="C:\Documents and Settings\Bazil\Мои документы\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3714750"/>
            <a:ext cx="12620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5214950"/>
            <a:ext cx="6072230" cy="928694"/>
          </a:xfrm>
          <a:prstGeom prst="roundRect">
            <a:avLst/>
          </a:prstGeom>
          <a:solidFill>
            <a:srgbClr val="FFFFFF">
              <a:alpha val="75000"/>
            </a:srgbClr>
          </a:solidFill>
          <a:ln>
            <a:solidFill>
              <a:srgbClr val="000066"/>
            </a:solidFill>
          </a:ln>
          <a:effectLst>
            <a:innerShdw blurRad="63500" dist="50800" dir="2700000">
              <a:prstClr val="black">
                <a:alpha val="35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: </a:t>
            </a:r>
          </a:p>
          <a:p>
            <a:pPr algn="ctr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Шабалкина  Татьяна Геннадиевна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63" y="3714750"/>
            <a:ext cx="3357562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6" name="Picture 9" descr="C:\Documents and Settings\Bazil\Мои документы\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3321050"/>
            <a:ext cx="15716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 descr="C:\Documents and Settings\Bazil\Мои документы\алфавит\Алфави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27188" y="357166"/>
            <a:ext cx="6016625" cy="32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57224" y="500042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                     Уроки  </a:t>
            </a:r>
          </a:p>
          <a:p>
            <a:r>
              <a:rPr lang="ru-RU" sz="5400" b="1" dirty="0" smtClean="0"/>
              <a:t>обучения грамоте</a:t>
            </a:r>
            <a:endParaRPr lang="ru-RU" sz="5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4138" y="60325"/>
          <a:ext cx="8975725" cy="6735763"/>
        </p:xfrm>
        <a:graphic>
          <a:graphicData uri="http://schemas.openxmlformats.org/presentationml/2006/ole">
            <p:oleObj spid="_x0000_s15364" name="Презентация" r:id="rId7" imgW="4078282" imgH="306011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0929" y="116632"/>
            <a:ext cx="6922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Выскажи свое мнение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908720"/>
            <a:ext cx="6912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Я узнал новую информацию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Мне понравилось работать в группе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Мне понравилось работать в паре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Мне было трудно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Задания были интересные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Сегодня я узнал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Я выполнял задания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Теперь </a:t>
            </a:r>
            <a:r>
              <a:rPr lang="ru-RU" sz="2800" b="1" smtClean="0">
                <a:solidFill>
                  <a:schemeClr val="bg1">
                    <a:lumMod val="50000"/>
                  </a:schemeClr>
                </a:solidFill>
              </a:rPr>
              <a:t>я знаю….</a:t>
            </a:r>
            <a:endParaRPr lang="ru-RU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я смог…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я попробую…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меня удивило…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8239" y="0"/>
            <a:ext cx="4325793" cy="6858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4942571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5541160" cy="435771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42910" y="710967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мишка                                                Мишка </a:t>
            </a:r>
            <a:endParaRPr lang="ru-RU" sz="3600" b="1" i="1" dirty="0"/>
          </a:p>
        </p:txBody>
      </p:sp>
      <p:pic>
        <p:nvPicPr>
          <p:cNvPr id="4" name="Рисунок 3" descr="f2a7773de0fb03c8e2b54157ac851fa1_X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4108473"/>
            <a:ext cx="3802062" cy="253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720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5242399" cy="3924310"/>
          </a:xfrm>
          <a:prstGeom prst="rect">
            <a:avLst/>
          </a:prstGeom>
          <a:ln w="38100">
            <a:solidFill>
              <a:schemeClr val="bg1">
                <a:lumMod val="2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29224" y="714356"/>
            <a:ext cx="3357618" cy="1077218"/>
          </a:xfrm>
          <a:prstGeom prst="rect">
            <a:avLst/>
          </a:prstGeom>
          <a:noFill/>
          <a:ln w="38100">
            <a:solidFill>
              <a:schemeClr val="bg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Опёнок   осенний – съедобный гриб</a:t>
            </a:r>
            <a:endParaRPr lang="ru-RU" sz="3200" dirty="0"/>
          </a:p>
        </p:txBody>
      </p:sp>
      <p:pic>
        <p:nvPicPr>
          <p:cNvPr id="4" name="Рисунок 3" descr="0_7489b_a69d44ed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54" y="3268240"/>
            <a:ext cx="4786346" cy="3589760"/>
          </a:xfrm>
          <a:prstGeom prst="rect">
            <a:avLst/>
          </a:prstGeom>
          <a:ln w="38100">
            <a:solidFill>
              <a:schemeClr val="bg1">
                <a:lumMod val="2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5715016"/>
            <a:ext cx="3929090" cy="954107"/>
          </a:xfrm>
          <a:prstGeom prst="rect">
            <a:avLst/>
          </a:prstGeom>
          <a:noFill/>
          <a:ln w="38100">
            <a:solidFill>
              <a:schemeClr val="bg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Опёнок ложный – </a:t>
            </a:r>
          </a:p>
          <a:p>
            <a:pPr algn="ctr"/>
            <a:r>
              <a:rPr lang="ru-RU" sz="2800" dirty="0" smtClean="0"/>
              <a:t>не съедобный гриб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3">
                  <a:lumMod val="20000"/>
                  <a:lumOff val="8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95413" y="509588"/>
            <a:ext cx="3670300" cy="4476750"/>
            <a:chOff x="879" y="321"/>
            <a:chExt cx="2312" cy="2820"/>
          </a:xfrm>
        </p:grpSpPr>
        <p:sp>
          <p:nvSpPr>
            <p:cNvPr id="3093" name="AutoShape 21"/>
            <p:cNvSpPr>
              <a:spLocks noChangeArrowheads="1"/>
            </p:cNvSpPr>
            <p:nvPr/>
          </p:nvSpPr>
          <p:spPr bwMode="auto">
            <a:xfrm>
              <a:off x="2290" y="48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AutoShape 22"/>
            <p:cNvSpPr>
              <a:spLocks noChangeArrowheads="1"/>
            </p:cNvSpPr>
            <p:nvPr/>
          </p:nvSpPr>
          <p:spPr bwMode="auto">
            <a:xfrm>
              <a:off x="1837" y="98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879" y="539"/>
              <a:ext cx="1418" cy="2602"/>
            </a:xfrm>
            <a:custGeom>
              <a:avLst/>
              <a:gdLst/>
              <a:ahLst/>
              <a:cxnLst>
                <a:cxn ang="0">
                  <a:pos x="575" y="2231"/>
                </a:cxn>
                <a:cxn ang="0">
                  <a:pos x="611" y="2460"/>
                </a:cxn>
                <a:cxn ang="0">
                  <a:pos x="931" y="2432"/>
                </a:cxn>
                <a:cxn ang="0">
                  <a:pos x="1315" y="1911"/>
                </a:cxn>
                <a:cxn ang="0">
                  <a:pos x="1398" y="1326"/>
                </a:cxn>
                <a:cxn ang="0">
                  <a:pos x="1196" y="1162"/>
                </a:cxn>
                <a:cxn ang="0">
                  <a:pos x="721" y="1344"/>
                </a:cxn>
                <a:cxn ang="0">
                  <a:pos x="108" y="2076"/>
                </a:cxn>
                <a:cxn ang="0">
                  <a:pos x="72" y="2506"/>
                </a:cxn>
                <a:cxn ang="0">
                  <a:pos x="441" y="2184"/>
                </a:cxn>
                <a:cxn ang="0">
                  <a:pos x="1407" y="0"/>
                </a:cxn>
              </a:cxnLst>
              <a:rect l="0" t="0" r="r" b="b"/>
              <a:pathLst>
                <a:path w="1418" h="2602">
                  <a:moveTo>
                    <a:pt x="575" y="2231"/>
                  </a:moveTo>
                  <a:cubicBezTo>
                    <a:pt x="581" y="2269"/>
                    <a:pt x="552" y="2426"/>
                    <a:pt x="611" y="2460"/>
                  </a:cubicBezTo>
                  <a:cubicBezTo>
                    <a:pt x="670" y="2494"/>
                    <a:pt x="814" y="2523"/>
                    <a:pt x="931" y="2432"/>
                  </a:cubicBezTo>
                  <a:cubicBezTo>
                    <a:pt x="1048" y="2341"/>
                    <a:pt x="1237" y="2095"/>
                    <a:pt x="1315" y="1911"/>
                  </a:cubicBezTo>
                  <a:cubicBezTo>
                    <a:pt x="1393" y="1727"/>
                    <a:pt x="1418" y="1451"/>
                    <a:pt x="1398" y="1326"/>
                  </a:cubicBezTo>
                  <a:cubicBezTo>
                    <a:pt x="1378" y="1201"/>
                    <a:pt x="1309" y="1159"/>
                    <a:pt x="1196" y="1162"/>
                  </a:cubicBezTo>
                  <a:cubicBezTo>
                    <a:pt x="1083" y="1165"/>
                    <a:pt x="902" y="1192"/>
                    <a:pt x="721" y="1344"/>
                  </a:cubicBezTo>
                  <a:cubicBezTo>
                    <a:pt x="540" y="1496"/>
                    <a:pt x="216" y="1882"/>
                    <a:pt x="108" y="2076"/>
                  </a:cubicBezTo>
                  <a:cubicBezTo>
                    <a:pt x="0" y="2270"/>
                    <a:pt x="17" y="2488"/>
                    <a:pt x="72" y="2506"/>
                  </a:cubicBezTo>
                  <a:cubicBezTo>
                    <a:pt x="127" y="2524"/>
                    <a:pt x="219" y="2602"/>
                    <a:pt x="441" y="2184"/>
                  </a:cubicBezTo>
                  <a:cubicBezTo>
                    <a:pt x="663" y="1766"/>
                    <a:pt x="1206" y="455"/>
                    <a:pt x="1407" y="0"/>
                  </a:cubicBezTo>
                </a:path>
              </a:pathLst>
            </a:custGeom>
            <a:noFill/>
            <a:ln w="152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1318" y="321"/>
              <a:ext cx="1873" cy="820"/>
            </a:xfrm>
            <a:custGeom>
              <a:avLst/>
              <a:gdLst/>
              <a:ahLst/>
              <a:cxnLst>
                <a:cxn ang="0">
                  <a:pos x="529" y="721"/>
                </a:cxn>
                <a:cxn ang="0">
                  <a:pos x="209" y="767"/>
                </a:cxn>
                <a:cxn ang="0">
                  <a:pos x="35" y="401"/>
                </a:cxn>
                <a:cxn ang="0">
                  <a:pos x="422" y="64"/>
                </a:cxn>
                <a:cxn ang="0">
                  <a:pos x="1873" y="17"/>
                </a:cxn>
              </a:cxnLst>
              <a:rect l="0" t="0" r="r" b="b"/>
              <a:pathLst>
                <a:path w="1873" h="820">
                  <a:moveTo>
                    <a:pt x="529" y="721"/>
                  </a:moveTo>
                  <a:cubicBezTo>
                    <a:pt x="476" y="729"/>
                    <a:pt x="291" y="820"/>
                    <a:pt x="209" y="767"/>
                  </a:cubicBezTo>
                  <a:cubicBezTo>
                    <a:pt x="127" y="714"/>
                    <a:pt x="0" y="518"/>
                    <a:pt x="35" y="401"/>
                  </a:cubicBezTo>
                  <a:cubicBezTo>
                    <a:pt x="70" y="284"/>
                    <a:pt x="116" y="128"/>
                    <a:pt x="422" y="64"/>
                  </a:cubicBezTo>
                  <a:cubicBezTo>
                    <a:pt x="728" y="0"/>
                    <a:pt x="1571" y="27"/>
                    <a:pt x="1873" y="17"/>
                  </a:cubicBezTo>
                </a:path>
              </a:pathLst>
            </a:custGeom>
            <a:noFill/>
            <a:ln w="152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3" name="AutoShape 31"/>
          <p:cNvSpPr>
            <a:spLocks noChangeArrowheads="1"/>
          </p:cNvSpPr>
          <p:nvPr/>
        </p:nvSpPr>
        <p:spPr bwMode="auto">
          <a:xfrm rot="12875164">
            <a:off x="3635375" y="1050925"/>
            <a:ext cx="649288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02338 C -0.04063 0.06944 -0.14827 0.44375 -0.1875 0.53356 C -0.22674 0.62338 -0.24462 0.53819 -0.24688 0.51574 C -0.24914 0.49328 -0.22674 0.44213 -0.20105 0.39884 C -0.17535 0.35555 -0.12518 0.27847 -0.09271 0.25578 C -0.06025 0.2331 -0.01841 0.23403 -0.0066 0.26227 C 0.0052 0.29051 -0.00695 0.37778 -0.02188 0.42523 C -0.03681 0.47268 -0.07674 0.52824 -0.09584 0.54745 C -0.11493 0.56643 -0.12796 0.54884 -0.13646 0.54051 C -0.14497 0.53217 -0.14514 0.50463 -0.14688 0.49745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3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56 0.09953 C -0.09775 0.11203 -0.11476 0.12477 -0.12848 0.11898 C -0.14219 0.11319 -0.1566 0.08565 -0.16285 0.06458 C -0.1691 0.04352 -0.17414 0.00949 -0.16632 -0.0081 C -0.15851 -0.0257 -0.16823 -0.03426 -0.11632 -0.04144 C -0.06441 -0.04861 0.09114 -0.04931 0.14566 -0.05139 " pathEditMode="relative" rAng="0" ptsTypes="aaaaaa">
                                      <p:cBhvr>
                                        <p:cTn id="9" dur="5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34 0.3287 C 0.26041 0.29097 0.25694 0.27662 0.24809 0.26759 C 0.23923 0.25856 0.22014 0.25231 0.20121 0.27453 C 0.18229 0.29676 0.14687 0.35648 0.13454 0.40092 C 0.12222 0.44537 0.12413 0.51389 0.12725 0.5412 C 0.13038 0.56852 0.13923 0.57268 0.15329 0.56481 C 0.16736 0.55694 0.19427 0.5331 0.21163 0.49398 C 0.22899 0.45486 0.24826 0.36643 0.25434 0.3287 Z " pathEditMode="relative" rAng="0" ptsTypes="aaaaaaaa">
                                      <p:cBhvr>
                                        <p:cTn id="12" dur="5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11 0.41504 C 0.25798 0.35 0.33507 0.10069 0.36701 0.02523 C 0.39895 -0.05023 0.40659 -0.02732 0.42829 -0.03727 C 0.45 -0.04722 0.48402 -0.03449 0.49757 -0.03403 C 0.51163 -0.03334 0.50746 -0.03403 0.51007 -0.03403 " pathEditMode="relative" rAng="0" ptsTypes="aaaaa">
                                      <p:cBhvr>
                                        <p:cTn id="15" dur="5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 animBg="1"/>
      <p:bldP spid="3103" grpId="1" animBg="1"/>
      <p:bldP spid="3103" grpId="2" animBg="1"/>
      <p:bldP spid="3103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Freeform 14"/>
          <p:cNvSpPr>
            <a:spLocks/>
          </p:cNvSpPr>
          <p:nvPr/>
        </p:nvSpPr>
        <p:spPr bwMode="auto">
          <a:xfrm>
            <a:off x="1589088" y="466725"/>
            <a:ext cx="3149600" cy="4640263"/>
          </a:xfrm>
          <a:custGeom>
            <a:avLst/>
            <a:gdLst/>
            <a:ahLst/>
            <a:cxnLst>
              <a:cxn ang="0">
                <a:pos x="553" y="2513"/>
              </a:cxn>
              <a:cxn ang="0">
                <a:pos x="608" y="2677"/>
              </a:cxn>
              <a:cxn ang="0">
                <a:pos x="859" y="2742"/>
              </a:cxn>
              <a:cxn ang="0">
                <a:pos x="1165" y="2520"/>
              </a:cxn>
              <a:cxn ang="0">
                <a:pos x="1453" y="1914"/>
              </a:cxn>
              <a:cxn ang="0">
                <a:pos x="1453" y="1614"/>
              </a:cxn>
              <a:cxn ang="0">
                <a:pos x="1333" y="1434"/>
              </a:cxn>
              <a:cxn ang="0">
                <a:pos x="1159" y="1380"/>
              </a:cxn>
              <a:cxn ang="0">
                <a:pos x="991" y="1356"/>
              </a:cxn>
              <a:cxn ang="0">
                <a:pos x="1532" y="1050"/>
              </a:cxn>
              <a:cxn ang="0">
                <a:pos x="1906" y="575"/>
              </a:cxn>
              <a:cxn ang="0">
                <a:pos x="1925" y="99"/>
              </a:cxn>
              <a:cxn ang="0">
                <a:pos x="1550" y="154"/>
              </a:cxn>
              <a:cxn ang="0">
                <a:pos x="800" y="1023"/>
              </a:cxn>
              <a:cxn ang="0">
                <a:pos x="215" y="1983"/>
              </a:cxn>
              <a:cxn ang="0">
                <a:pos x="32" y="2586"/>
              </a:cxn>
              <a:cxn ang="0">
                <a:pos x="407" y="2504"/>
              </a:cxn>
              <a:cxn ang="0">
                <a:pos x="1458" y="72"/>
              </a:cxn>
            </a:cxnLst>
            <a:rect l="0" t="0" r="r" b="b"/>
            <a:pathLst>
              <a:path w="1984" h="2923">
                <a:moveTo>
                  <a:pt x="553" y="2513"/>
                </a:moveTo>
                <a:cubicBezTo>
                  <a:pt x="562" y="2540"/>
                  <a:pt x="557" y="2639"/>
                  <a:pt x="608" y="2677"/>
                </a:cubicBezTo>
                <a:cubicBezTo>
                  <a:pt x="659" y="2715"/>
                  <a:pt x="766" y="2768"/>
                  <a:pt x="859" y="2742"/>
                </a:cubicBezTo>
                <a:cubicBezTo>
                  <a:pt x="952" y="2716"/>
                  <a:pt x="1066" y="2658"/>
                  <a:pt x="1165" y="2520"/>
                </a:cubicBezTo>
                <a:cubicBezTo>
                  <a:pt x="1264" y="2382"/>
                  <a:pt x="1405" y="2065"/>
                  <a:pt x="1453" y="1914"/>
                </a:cubicBezTo>
                <a:cubicBezTo>
                  <a:pt x="1501" y="1763"/>
                  <a:pt x="1473" y="1694"/>
                  <a:pt x="1453" y="1614"/>
                </a:cubicBezTo>
                <a:cubicBezTo>
                  <a:pt x="1433" y="1534"/>
                  <a:pt x="1382" y="1473"/>
                  <a:pt x="1333" y="1434"/>
                </a:cubicBezTo>
                <a:cubicBezTo>
                  <a:pt x="1284" y="1395"/>
                  <a:pt x="1216" y="1393"/>
                  <a:pt x="1159" y="1380"/>
                </a:cubicBezTo>
                <a:cubicBezTo>
                  <a:pt x="1102" y="1367"/>
                  <a:pt x="929" y="1411"/>
                  <a:pt x="991" y="1356"/>
                </a:cubicBezTo>
                <a:cubicBezTo>
                  <a:pt x="1053" y="1301"/>
                  <a:pt x="1380" y="1180"/>
                  <a:pt x="1532" y="1050"/>
                </a:cubicBezTo>
                <a:cubicBezTo>
                  <a:pt x="1684" y="920"/>
                  <a:pt x="1841" y="733"/>
                  <a:pt x="1906" y="575"/>
                </a:cubicBezTo>
                <a:cubicBezTo>
                  <a:pt x="1971" y="417"/>
                  <a:pt x="1984" y="169"/>
                  <a:pt x="1925" y="99"/>
                </a:cubicBezTo>
                <a:cubicBezTo>
                  <a:pt x="1866" y="29"/>
                  <a:pt x="1737" y="0"/>
                  <a:pt x="1550" y="154"/>
                </a:cubicBezTo>
                <a:cubicBezTo>
                  <a:pt x="1363" y="308"/>
                  <a:pt x="1022" y="718"/>
                  <a:pt x="800" y="1023"/>
                </a:cubicBezTo>
                <a:cubicBezTo>
                  <a:pt x="578" y="1328"/>
                  <a:pt x="343" y="1723"/>
                  <a:pt x="215" y="1983"/>
                </a:cubicBezTo>
                <a:cubicBezTo>
                  <a:pt x="87" y="2243"/>
                  <a:pt x="0" y="2499"/>
                  <a:pt x="32" y="2586"/>
                </a:cubicBezTo>
                <a:cubicBezTo>
                  <a:pt x="64" y="2673"/>
                  <a:pt x="169" y="2923"/>
                  <a:pt x="407" y="2504"/>
                </a:cubicBezTo>
                <a:cubicBezTo>
                  <a:pt x="645" y="2085"/>
                  <a:pt x="1239" y="579"/>
                  <a:pt x="1458" y="72"/>
                </a:cubicBezTo>
              </a:path>
            </a:pathLst>
          </a:custGeom>
          <a:noFill/>
          <a:ln w="152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50825" y="476250"/>
            <a:ext cx="8569325" cy="0"/>
          </a:xfrm>
          <a:prstGeom prst="line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287338" y="2636838"/>
            <a:ext cx="8569325" cy="0"/>
          </a:xfrm>
          <a:prstGeom prst="line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250825" y="4868863"/>
            <a:ext cx="8569325" cy="0"/>
          </a:xfrm>
          <a:prstGeom prst="line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3775075" y="546100"/>
            <a:ext cx="144463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 rot="12875164">
            <a:off x="3775075" y="690563"/>
            <a:ext cx="649288" cy="144462"/>
          </a:xfrm>
          <a:prstGeom prst="homePlate">
            <a:avLst>
              <a:gd name="adj" fmla="val 11236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-0.06285 0.21111 -0.12552 0.42222 -0.1625 0.52222 C -0.19948 0.62222 -0.2092 0.59699 -0.22223 0.6 C -0.23525 0.60301 -0.24723 0.58148 -0.24028 0.54074 C -0.23334 0.5 -0.21962 0.44005 -0.18056 0.35556 C -0.1415 0.27107 -0.04566 0.09422 -0.00556 0.03334 C 0.03455 -0.02754 0.04444 -0.00555 0.05972 -0.00926 C 0.075 -0.01296 0.08177 -0.0081 0.08611 0.01111 C 0.09045 0.03033 0.09739 0.07107 0.08611 0.10556 C 0.07482 0.14005 0.04409 0.18797 0.01805 0.21852 C -0.00799 0.24908 -0.06111 0.27662 -0.07084 0.28889 C -0.08056 0.30116 -0.05122 0.28797 -0.04028 0.29259 C -0.02934 0.29722 -0.01389 0.3007 -0.00556 0.31667 C 0.00277 0.33218 0.01805 0.34514 0.00972 0.38889 C 0.00139 0.43264 -0.03594 0.54352 -0.05556 0.57963 C -0.07518 0.61574 -0.09427 0.60185 -0.10834 0.60556 C -0.1224 0.60926 -0.13264 0.60857 -0.14028 0.60185 C -0.14792 0.59514 -0.15104 0.57986 -0.15417 0.56482 " pathEditMode="relative" rAng="0" ptsTypes="aaaaaaaaaaaaaaaaaA">
                                      <p:cBhvr>
                                        <p:cTn id="6" dur="10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56 0.40556 C 0.20348 0.32593 0.27639 0.24722 0.31945 0.18889 C 0.3625 0.13033 0.37969 0.08796 0.38889 0.05556 C 0.39809 0.02315 0.39167 -0.0081 0.375 -0.00555 C 0.35834 -0.00301 0.325 -0.00856 0.28889 0.07037 C 0.25278 0.14931 0.17709 0.37847 0.15834 0.46852 C 0.13959 0.5581 0.1632 0.5963 0.17639 0.60926 C 0.18959 0.62222 0.22136 0.57778 0.2375 0.5463 C 0.25365 0.51482 0.26754 0.45579 0.27362 0.42037 C 0.27969 0.38495 0.2783 0.35278 0.27362 0.33333 C 0.26893 0.31389 0.25834 0.30023 0.24584 0.3037 C 0.23334 0.30718 0.20851 0.34329 0.19862 0.3537 " pathEditMode="relative" rAng="0" ptsTypes="aaaaaaaaaaaa">
                                      <p:cBhvr>
                                        <p:cTn id="9" dur="7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41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549275"/>
            <a:ext cx="8605838" cy="4392613"/>
            <a:chOff x="158" y="300"/>
            <a:chExt cx="5421" cy="2767"/>
          </a:xfrm>
        </p:grpSpPr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5">
                  <a:lumMod val="20000"/>
                  <a:lumOff val="8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854200" y="563563"/>
            <a:ext cx="3276600" cy="4479925"/>
            <a:chOff x="1168" y="355"/>
            <a:chExt cx="2064" cy="2822"/>
          </a:xfrm>
        </p:grpSpPr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1168" y="355"/>
              <a:ext cx="2064" cy="2822"/>
            </a:xfrm>
            <a:custGeom>
              <a:avLst/>
              <a:gdLst/>
              <a:ahLst/>
              <a:cxnLst>
                <a:cxn ang="0">
                  <a:pos x="926" y="669"/>
                </a:cxn>
                <a:cxn ang="0">
                  <a:pos x="898" y="504"/>
                </a:cxn>
                <a:cxn ang="0">
                  <a:pos x="999" y="239"/>
                </a:cxn>
                <a:cxn ang="0">
                  <a:pos x="1237" y="84"/>
                </a:cxn>
                <a:cxn ang="0">
                  <a:pos x="1749" y="120"/>
                </a:cxn>
                <a:cxn ang="0">
                  <a:pos x="2005" y="806"/>
                </a:cxn>
                <a:cxn ang="0">
                  <a:pos x="1392" y="2452"/>
                </a:cxn>
                <a:cxn ang="0">
                  <a:pos x="725" y="2708"/>
                </a:cxn>
                <a:cxn ang="0">
                  <a:pos x="231" y="2388"/>
                </a:cxn>
                <a:cxn ang="0">
                  <a:pos x="2" y="2607"/>
                </a:cxn>
                <a:cxn ang="0">
                  <a:pos x="240" y="2744"/>
                </a:cxn>
                <a:cxn ang="0">
                  <a:pos x="533" y="2415"/>
                </a:cxn>
                <a:cxn ang="0">
                  <a:pos x="1474" y="303"/>
                </a:cxn>
              </a:cxnLst>
              <a:rect l="0" t="0" r="r" b="b"/>
              <a:pathLst>
                <a:path w="2064" h="2822">
                  <a:moveTo>
                    <a:pt x="926" y="669"/>
                  </a:moveTo>
                  <a:cubicBezTo>
                    <a:pt x="921" y="642"/>
                    <a:pt x="886" y="576"/>
                    <a:pt x="898" y="504"/>
                  </a:cubicBezTo>
                  <a:cubicBezTo>
                    <a:pt x="910" y="432"/>
                    <a:pt x="943" y="309"/>
                    <a:pt x="999" y="239"/>
                  </a:cubicBezTo>
                  <a:cubicBezTo>
                    <a:pt x="1055" y="169"/>
                    <a:pt x="1112" y="104"/>
                    <a:pt x="1237" y="84"/>
                  </a:cubicBezTo>
                  <a:cubicBezTo>
                    <a:pt x="1362" y="64"/>
                    <a:pt x="1621" y="0"/>
                    <a:pt x="1749" y="120"/>
                  </a:cubicBezTo>
                  <a:cubicBezTo>
                    <a:pt x="1877" y="240"/>
                    <a:pt x="2064" y="417"/>
                    <a:pt x="2005" y="806"/>
                  </a:cubicBezTo>
                  <a:cubicBezTo>
                    <a:pt x="1946" y="1195"/>
                    <a:pt x="1605" y="2135"/>
                    <a:pt x="1392" y="2452"/>
                  </a:cubicBezTo>
                  <a:cubicBezTo>
                    <a:pt x="1179" y="2769"/>
                    <a:pt x="918" y="2719"/>
                    <a:pt x="725" y="2708"/>
                  </a:cubicBezTo>
                  <a:cubicBezTo>
                    <a:pt x="532" y="2697"/>
                    <a:pt x="351" y="2405"/>
                    <a:pt x="231" y="2388"/>
                  </a:cubicBezTo>
                  <a:cubicBezTo>
                    <a:pt x="111" y="2371"/>
                    <a:pt x="0" y="2548"/>
                    <a:pt x="2" y="2607"/>
                  </a:cubicBezTo>
                  <a:cubicBezTo>
                    <a:pt x="4" y="2666"/>
                    <a:pt x="152" y="2776"/>
                    <a:pt x="240" y="2744"/>
                  </a:cubicBezTo>
                  <a:cubicBezTo>
                    <a:pt x="328" y="2712"/>
                    <a:pt x="327" y="2822"/>
                    <a:pt x="533" y="2415"/>
                  </a:cubicBezTo>
                  <a:cubicBezTo>
                    <a:pt x="739" y="2008"/>
                    <a:pt x="1278" y="743"/>
                    <a:pt x="1474" y="303"/>
                  </a:cubicBezTo>
                </a:path>
              </a:pathLst>
            </a:custGeom>
            <a:noFill/>
            <a:ln w="152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AutoShape 9"/>
            <p:cNvSpPr>
              <a:spLocks noChangeArrowheads="1"/>
            </p:cNvSpPr>
            <p:nvPr/>
          </p:nvSpPr>
          <p:spPr bwMode="auto">
            <a:xfrm>
              <a:off x="2608" y="618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61" name="AutoShape 17"/>
          <p:cNvSpPr>
            <a:spLocks noChangeArrowheads="1"/>
          </p:cNvSpPr>
          <p:nvPr/>
        </p:nvSpPr>
        <p:spPr bwMode="auto">
          <a:xfrm rot="12875164">
            <a:off x="4138613" y="1196975"/>
            <a:ext cx="649287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C -0.02239 0.06852 -0.10121 0.31875 -0.13454 0.41135 C -0.16788 0.50394 -0.18125 0.53542 -0.19982 0.55579 C -0.2184 0.57616 -0.23715 0.54561 -0.24566 0.53357 C -0.25416 0.52153 -0.25781 0.49213 -0.25121 0.48357 C -0.24461 0.475 -0.22361 0.46852 -0.20555 0.48149 C -0.1875 0.49445 -0.16961 0.55116 -0.14305 0.56111 C -0.11649 0.57107 -0.07204 0.5632 -0.04583 0.54051 C -0.01961 0.51829 -0.00989 0.49653 0.01389 0.42593 C 0.03768 0.35533 0.09237 0.1963 0.09723 0.11667 C 0.10209 0.03704 0.07101 -0.02384 0.04306 -0.05185 C 0.01511 -0.07986 -0.04652 -0.07291 -0.07083 -0.05185 C -0.09513 -0.03078 -0.09739 0.05301 -0.10277 0.07408 " pathEditMode="relative" rAng="0" ptsTypes="aaaaaaaaaaaaa">
                                      <p:cBhvr>
                                        <p:cTn id="6" dur="8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88 0.34236 C 0.30399 0.29815 0.3 0.27662 0.29288 0.26088 C 0.28576 0.24514 0.26858 0.23102 0.24983 0.24792 C 0.23108 0.26482 0.19479 0.32755 0.18038 0.36274 C 0.16597 0.39792 0.16511 0.4301 0.16372 0.45903 C 0.16233 0.48797 0.16163 0.5257 0.17205 0.53681 C 0.18247 0.54792 0.20556 0.55834 0.22622 0.5257 C 0.24688 0.49306 0.28177 0.38658 0.29288 0.34236 Z " pathEditMode="relative" rAng="0" ptsTypes="aaaaaaaa">
                                      <p:cBhvr>
                                        <p:cTn id="9" dur="5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11 0.24121 C 0.27413 0.4213 0.21233 0.60162 0.17917 0.69121 C 0.14601 0.78079 0.15 0.75811 0.1375 0.77824 C 0.125 0.79838 0.11406 0.80811 0.10417 0.81158 C 0.09427 0.81505 0.08195 0.81436 0.07778 0.79861 C 0.07361 0.78287 0.06719 0.74607 0.07917 0.71713 C 0.09115 0.6882 0.10226 0.67477 0.15 0.62454 C 0.19774 0.57431 0.28142 0.49468 0.36528 0.41528 " pathEditMode="relative" rAng="0" ptsTypes="aaaaaaaA">
                                      <p:cBhvr>
                                        <p:cTn id="12" dur="5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1" grpId="1" animBg="1"/>
      <p:bldP spid="6161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20120221_12472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7929618" cy="216351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Рисунок 2" descr="_20120221_12524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00438"/>
            <a:ext cx="8072494" cy="228601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rgbClr val="9999FF"/>
      </a:lt1>
      <a:dk2>
        <a:srgbClr val="1F497D"/>
      </a:dk2>
      <a:lt2>
        <a:srgbClr val="B8CCE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124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Презентация Microsoft Office PowerPoint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Голуб</dc:creator>
  <cp:lastModifiedBy>Сокровище</cp:lastModifiedBy>
  <cp:revision>17</cp:revision>
  <dcterms:modified xsi:type="dcterms:W3CDTF">2017-01-23T15:33:14Z</dcterms:modified>
</cp:coreProperties>
</file>