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5" r:id="rId2"/>
    <p:sldId id="357" r:id="rId3"/>
    <p:sldId id="328" r:id="rId4"/>
    <p:sldId id="362" r:id="rId5"/>
    <p:sldId id="332" r:id="rId6"/>
    <p:sldId id="333" r:id="rId7"/>
    <p:sldId id="334" r:id="rId8"/>
    <p:sldId id="338" r:id="rId9"/>
    <p:sldId id="366" r:id="rId10"/>
    <p:sldId id="266" r:id="rId11"/>
    <p:sldId id="267" r:id="rId12"/>
    <p:sldId id="299" r:id="rId13"/>
    <p:sldId id="288" r:id="rId14"/>
    <p:sldId id="356" r:id="rId15"/>
    <p:sldId id="339" r:id="rId16"/>
    <p:sldId id="352" r:id="rId17"/>
    <p:sldId id="364" r:id="rId18"/>
    <p:sldId id="348" r:id="rId19"/>
    <p:sldId id="361" r:id="rId20"/>
    <p:sldId id="35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05C5-3894-432A-8097-130142DA5CF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AE65-F4E3-45CD-99B2-A22FDE64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25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05C5-3894-432A-8097-130142DA5CF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AE65-F4E3-45CD-99B2-A22FDE64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72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05C5-3894-432A-8097-130142DA5CF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AE65-F4E3-45CD-99B2-A22FDE64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273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05C5-3894-432A-8097-130142DA5CF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AE65-F4E3-45CD-99B2-A22FDE64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19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05C5-3894-432A-8097-130142DA5CF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AE65-F4E3-45CD-99B2-A22FDE64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55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05C5-3894-432A-8097-130142DA5CF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AE65-F4E3-45CD-99B2-A22FDE64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01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05C5-3894-432A-8097-130142DA5CF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AE65-F4E3-45CD-99B2-A22FDE64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85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05C5-3894-432A-8097-130142DA5CF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AE65-F4E3-45CD-99B2-A22FDE64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17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05C5-3894-432A-8097-130142DA5CF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AE65-F4E3-45CD-99B2-A22FDE64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05C5-3894-432A-8097-130142DA5CF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AE65-F4E3-45CD-99B2-A22FDE64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25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05C5-3894-432A-8097-130142DA5CF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AE65-F4E3-45CD-99B2-A22FDE64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56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005C5-3894-432A-8097-130142DA5CF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AE65-F4E3-45CD-99B2-A22FDE64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69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4;&#1090;&#1082;&#1088;&#1099;&#1090;&#1099;&#1081;%20&#1091;&#1088;&#1086;&#1082;%20&#1057;&#1084;&#1077;&#1096;&#1072;&#1088;&#1080;&#1082;&#1080;\&#1051;&#1080;&#1085;&#1072;%20-%20&#1053;&#1086;&#1074;&#1099;&#1081;%20&#1075;&#1086;&#1076;%20(minus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90;&#1082;&#1088;&#1099;&#1090;&#1099;&#1081;%20&#1091;&#1088;&#1086;&#1082;%20&#1057;&#1084;&#1077;&#1096;&#1072;&#1088;&#1080;&#1082;&#1080;\&#1053;&#1086;&#1074;&#1086;&#1075;&#1086;&#1076;&#1085;&#1080;&#1077;%20&#1055;&#1077;&#1089;&#1085;&#1080;%202016%20&#8211;%20&#1041;&#1072;&#1088;&#1073;&#1072;&#1088;&#1080;&#1082;&#1080;%20-%20&#1069;&#1090;&#1086;%20&#1085;&#1086;&#1074;&#1099;&#1081;%20&#1075;&#1086;&#1076;%20(www.petamusic.ru)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olkoramka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741" y="2741302"/>
            <a:ext cx="7772400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Открытый урок по технологии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4223" y="1638327"/>
            <a:ext cx="6715594" cy="165576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Обливская средняя общеобразовательная школа №1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Лина - Новый год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imeline_1473216770_00025.jpg"/>
          <p:cNvPicPr>
            <a:picLocks noChangeAspect="1"/>
          </p:cNvPicPr>
          <p:nvPr/>
        </p:nvPicPr>
        <p:blipFill>
          <a:blip r:embed="rId3" cstate="print"/>
          <a:srcRect r="25158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955" y="1394085"/>
            <a:ext cx="4946754" cy="373255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зайка-смешарик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Похожий на шарик.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Красив и хорош.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Мое имя…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229600" y="6016752"/>
            <a:ext cx="667512" cy="658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43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464d4b349582c33ad9fba169e0124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7914" y="1843790"/>
            <a:ext cx="5201587" cy="48343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Рогатый ученый,</a:t>
            </a:r>
            <a:b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Забавный типаж.</a:t>
            </a:r>
            <a:b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Узнали кто это?</a:t>
            </a:r>
            <a:b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Конечно…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81594" y="6025896"/>
            <a:ext cx="667512" cy="658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3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r_01.jpg"/>
          <p:cNvPicPr>
            <a:picLocks noChangeAspect="1"/>
          </p:cNvPicPr>
          <p:nvPr/>
        </p:nvPicPr>
        <p:blipFill>
          <a:blip r:embed="rId3" cstate="print"/>
          <a:srcRect r="111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240" y="2293495"/>
            <a:ext cx="5336498" cy="356765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Капризный поэт,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Любит горный пейзаж.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Узнали кто это?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Конечно…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181594" y="6016752"/>
            <a:ext cx="667512" cy="658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77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547_m16x9.jpg"/>
          <p:cNvPicPr>
            <a:picLocks noChangeAspect="1"/>
          </p:cNvPicPr>
          <p:nvPr/>
        </p:nvPicPr>
        <p:blipFill>
          <a:blip r:embed="rId3" cstate="print"/>
          <a:srcRect l="10536" r="114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505" y="1993691"/>
            <a:ext cx="5456420" cy="46319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группа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Красотка, звезда,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 совсем не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свинюша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!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Узнали кто это?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Конечно же…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81594" y="6016752"/>
            <a:ext cx="667512" cy="658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09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503" y="5532437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1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1600200"/>
            <a:ext cx="6130925" cy="42052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безопасной работы с ножницами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Работай только исправными инструментами.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Работай ножницами только на своем рабочем месте.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Следи за движением лезвий во время работы Ножницы клади кольцами к себе.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Подавай ножницы кольцами вперед.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Не оставляй ножницы открытыми.</a:t>
            </a:r>
            <a:endParaRPr lang="ru-RU" dirty="0" smtClean="0">
              <a:solidFill>
                <a:schemeClr val="accent5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8591" y="335146"/>
            <a:ext cx="7886700" cy="1325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/>
              </a:rPr>
              <a:t>.</a:t>
            </a:r>
            <a:r>
              <a:rPr lang="ru-RU" b="1" dirty="0">
                <a:effectLst/>
              </a:rPr>
              <a:t> </a:t>
            </a:r>
          </a:p>
        </p:txBody>
      </p:sp>
      <p:pic>
        <p:nvPicPr>
          <p:cNvPr id="5" name="Picture 5" descr="i?id=437120458-2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852" y="2266842"/>
            <a:ext cx="1633928" cy="162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8591" y="335146"/>
            <a:ext cx="7886700" cy="1325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/>
              </a:rPr>
              <a:t>.</a:t>
            </a:r>
            <a:r>
              <a:rPr lang="ru-RU" b="1" dirty="0">
                <a:effectLst/>
              </a:rPr>
              <a:t> 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5934" y="1405328"/>
            <a:ext cx="6130925" cy="4205288"/>
          </a:xfrm>
        </p:spPr>
        <p:txBody>
          <a:bodyPr>
            <a:normAutofit lnSpcReduction="10000"/>
          </a:bodyPr>
          <a:lstStyle/>
          <a:p>
            <a:pPr eaLnBrk="1" hangingPunct="1"/>
            <a:endParaRPr lang="ru-RU" sz="2800" b="1" i="1" dirty="0" smtClean="0">
              <a:solidFill>
                <a:schemeClr val="accent1"/>
              </a:solidFill>
            </a:endParaRPr>
          </a:p>
          <a:p>
            <a:pPr lvl="0" algn="ctr">
              <a:buNone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Правила безопасной работы с клеем.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1.Не допускать попадания клея в глаза.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2.Передавать клей-карандаш только в закрытом виде.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3.После окончания работы клей закрыть и убрать в безопасное место.</a:t>
            </a:r>
            <a:endParaRPr lang="ru-RU" sz="28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5" descr="i?id=33633920-4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7507" y="5096654"/>
            <a:ext cx="1251679" cy="12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4" descr="1307472217_ladoshk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4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7380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Ладонь к ладошке положили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всем дружбу предложили.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дружно мы работать,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умными, добрыми стать!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друг друга обижаем? 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друг друга уважаем? 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друг друга обзываем? 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друг другу помогаем?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08878" y="1394085"/>
            <a:ext cx="6806471" cy="4782878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 Сложите лист цветной бумаги пополам. Приложите ладошку к листу и аккуратно обведите ее </a:t>
            </a:r>
            <a:r>
              <a:rPr lang="ru-RU" sz="3200" smtClean="0">
                <a:solidFill>
                  <a:schemeClr val="accent5">
                    <a:lumMod val="50000"/>
                  </a:schemeClr>
                </a:solidFill>
              </a:rPr>
              <a:t>простым карандашом.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 fontAlgn="base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 Аккуратно вырезаем ладошки по контуру. </a:t>
            </a:r>
          </a:p>
          <a:p>
            <a:pPr marL="0" indent="0" algn="just" fontAlgn="base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 Начинаем клеить ладошки  от центра шаблона по кругу, пока не заклеим весь круг. Получилось туловище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смешарика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 </a:t>
            </a:r>
          </a:p>
          <a:p>
            <a:pPr marL="0" indent="0" algn="just" fontAlgn="base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4.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 Затем мы приклеиваем ему уши, глаза, лапки, носик и другие детали.</a:t>
            </a:r>
          </a:p>
          <a:p>
            <a:pPr algn="just" fontAlgn="base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5.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 Наш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смешарик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готов.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58434" y="335146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План работы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Рисунок 5" descr="1307472217_ladoshk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4Bkok679Q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2627" y="1396958"/>
            <a:ext cx="1844894" cy="2416703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bs3gTC9IG3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9226" y="2388792"/>
            <a:ext cx="2214578" cy="2933174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HfVYpDsTGM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0622" y="1342385"/>
            <a:ext cx="2068614" cy="2630008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tJR9bt7klr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4571" y="4032353"/>
            <a:ext cx="1974713" cy="26094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56216" y="194872"/>
            <a:ext cx="63033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Практическая</a:t>
            </a:r>
            <a:endParaRPr lang="ru-RU" sz="6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работа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Новогодние Песни 2016 – Барбарики - Это новый год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665750" y="51353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4986745" y="2416558"/>
            <a:ext cx="603344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i="1" cap="all" dirty="0" smtClean="0">
                <a:ln/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7200" i="1" cap="all" dirty="0">
              <a:ln/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83671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Понравился урок!</a:t>
            </a:r>
            <a:endParaRPr lang="ru-RU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65676" y="408562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Не понравился урок!</a:t>
            </a:r>
            <a:endParaRPr lang="ru-RU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865676" y="2156674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Понравился урок, но не всё получилось!</a:t>
            </a:r>
            <a:endParaRPr lang="ru-RU" sz="3200" b="1" i="1" dirty="0"/>
          </a:p>
        </p:txBody>
      </p:sp>
      <p:sp>
        <p:nvSpPr>
          <p:cNvPr id="10" name="Овал 9"/>
          <p:cNvSpPr/>
          <p:nvPr/>
        </p:nvSpPr>
        <p:spPr>
          <a:xfrm>
            <a:off x="254832" y="314793"/>
            <a:ext cx="1558977" cy="1543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341" y="1921238"/>
            <a:ext cx="1558977" cy="154398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4853" y="3552669"/>
            <a:ext cx="1558977" cy="15439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4" descr="1307472217_ladoshk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4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7380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«Ладошки»</a:t>
            </a:r>
          </a:p>
          <a:p>
            <a:pPr lvl="0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Ладонь к ладошке положили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всем дружбу предложили.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дружно мы работать,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умными, добрыми стать!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друг друга обижаем? 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друг друга уважаем? 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друг друга обзываем? </a:t>
            </a:r>
          </a:p>
          <a:p>
            <a:pPr lvl="0" algn="ctr" eaLnBrk="0" hangingPunct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друг другу помогаем?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7472194_2010-10-19_110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04" y="0"/>
            <a:ext cx="918918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12039" y="826314"/>
            <a:ext cx="4631961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cap="all" dirty="0">
                <a:ln/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cap="all" dirty="0">
                <a:ln/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800" i="1" cap="all" dirty="0" smtClean="0">
                <a:ln/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помощь!</a:t>
            </a:r>
            <a:endParaRPr lang="ru-RU" sz="4800" i="1" cap="all" dirty="0">
              <a:ln/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ini_5.jpg"/>
          <p:cNvPicPr>
            <a:picLocks noChangeAspect="1"/>
          </p:cNvPicPr>
          <p:nvPr/>
        </p:nvPicPr>
        <p:blipFill>
          <a:blip r:embed="rId2" cstate="print"/>
          <a:srcRect b="13202"/>
          <a:stretch>
            <a:fillRect/>
          </a:stretch>
        </p:blipFill>
        <p:spPr>
          <a:xfrm>
            <a:off x="0" y="22412"/>
            <a:ext cx="9144000" cy="5254125"/>
          </a:xfrm>
          <a:prstGeom prst="rect">
            <a:avLst/>
          </a:prstGeom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5202238"/>
            <a:ext cx="8713788" cy="1655762"/>
          </a:xfrm>
          <a:prstGeom prst="rect">
            <a:avLst/>
          </a:prstGeom>
          <a:solidFill>
            <a:srgbClr val="FFFFFF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894263" y="5345112"/>
            <a:ext cx="4249737" cy="15128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Всех  зверят ты точно знаешь,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Круглых, словно шарики,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Отвечайте дружно хором,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Их зовут…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254833" y="5273675"/>
            <a:ext cx="4465191" cy="1584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Удивительная страна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Милых кругленьких зверьков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Из конца в конец она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 тысячу кроличьих прыжков.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94692163_s1_1350902775_bezymyanny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666" r="858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18052011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20056362_Smeshariki.1-Kuda.uhodit.starij.god.2004.s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9717" cy="6858000"/>
          </a:xfrm>
          <a:prstGeom prst="rect">
            <a:avLst/>
          </a:prstGeom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-17113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57" r="4587" b="9524"/>
          <a:stretch>
            <a:fillRect/>
          </a:stretch>
        </p:blipFill>
        <p:spPr>
          <a:xfrm>
            <a:off x="3251149" y="3401616"/>
            <a:ext cx="5892851" cy="34563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3357774" cy="383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" t="3488" r="9901" b="4651"/>
          <a:stretch>
            <a:fillRect/>
          </a:stretch>
        </p:blipFill>
        <p:spPr bwMode="auto">
          <a:xfrm>
            <a:off x="0" y="3833664"/>
            <a:ext cx="329231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75856" y="0"/>
            <a:ext cx="5868144" cy="342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30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226</Words>
  <Application>Microsoft Office PowerPoint</Application>
  <PresentationFormat>Экран (4:3)</PresentationFormat>
  <Paragraphs>59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Открытый урок по технологии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1 группа Я зайка-смешарик, Похожий на шарик. Красив и хорош. Мое имя…  </vt:lpstr>
      <vt:lpstr>2 группа Рогатый ученый, Забавный типаж. Узнали кто это? Конечно…  </vt:lpstr>
      <vt:lpstr>3 группа Капризный поэт, Любит горный пейзаж. Узнали кто это? Конечно…</vt:lpstr>
      <vt:lpstr>4 группа Красотка, звезда, И совсем не свинюша! Узнали кто это? Конечно же…</vt:lpstr>
      <vt:lpstr>Слайд 14</vt:lpstr>
      <vt:lpstr>. </vt:lpstr>
      <vt:lpstr>. </vt:lpstr>
      <vt:lpstr>План работы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Сокровище</cp:lastModifiedBy>
  <cp:revision>73</cp:revision>
  <dcterms:created xsi:type="dcterms:W3CDTF">2016-03-09T15:19:13Z</dcterms:created>
  <dcterms:modified xsi:type="dcterms:W3CDTF">2017-12-14T13:45:11Z</dcterms:modified>
</cp:coreProperties>
</file>